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8"/>
  </p:notesMasterIdLst>
  <p:handoutMasterIdLst>
    <p:handoutMasterId r:id="rId69"/>
  </p:handoutMasterIdLst>
  <p:sldIdLst>
    <p:sldId id="261" r:id="rId2"/>
    <p:sldId id="260" r:id="rId3"/>
    <p:sldId id="263" r:id="rId4"/>
    <p:sldId id="266" r:id="rId5"/>
    <p:sldId id="264" r:id="rId6"/>
    <p:sldId id="267" r:id="rId7"/>
    <p:sldId id="265" r:id="rId8"/>
    <p:sldId id="268" r:id="rId9"/>
    <p:sldId id="256" r:id="rId10"/>
    <p:sldId id="270" r:id="rId11"/>
    <p:sldId id="271" r:id="rId12"/>
    <p:sldId id="272" r:id="rId13"/>
    <p:sldId id="273" r:id="rId14"/>
    <p:sldId id="257" r:id="rId15"/>
    <p:sldId id="274" r:id="rId16"/>
    <p:sldId id="276" r:id="rId17"/>
    <p:sldId id="275" r:id="rId18"/>
    <p:sldId id="259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258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10" r:id="rId53"/>
    <p:sldId id="311" r:id="rId54"/>
    <p:sldId id="312" r:id="rId55"/>
    <p:sldId id="313" r:id="rId56"/>
    <p:sldId id="262" r:id="rId57"/>
    <p:sldId id="314" r:id="rId58"/>
    <p:sldId id="315" r:id="rId59"/>
    <p:sldId id="316" r:id="rId60"/>
    <p:sldId id="317" r:id="rId61"/>
    <p:sldId id="318" r:id="rId62"/>
    <p:sldId id="319" r:id="rId63"/>
    <p:sldId id="320" r:id="rId64"/>
    <p:sldId id="321" r:id="rId65"/>
    <p:sldId id="323" r:id="rId66"/>
    <p:sldId id="324" r:id="rId6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BFD7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A827CB-CEBB-41CB-9C54-351BED900B07}" type="datetime10">
              <a:rPr lang="en-GB" smtClean="0"/>
              <a:pPr/>
              <a:t>09:17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E8F4B-8B84-4C3C-8EF6-ADAD1A6FBCA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BA9CF6-E2F2-4C9C-9C68-D6A6B1215697}" type="datetime10">
              <a:rPr lang="en-GB" smtClean="0"/>
              <a:pPr/>
              <a:t>09:17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298CA-262E-4D6A-9C6D-BA3B3B269E7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298CA-262E-4D6A-9C6D-BA3B3B269E79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38CDFF4-EED0-4690-8702-5E7F908ACE89}" type="datetime10">
              <a:rPr lang="en-GB" smtClean="0"/>
              <a:pPr/>
              <a:t>09:17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4A1F-24B4-4FE3-B36D-29FB01DD56CF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DF025-25A5-42DA-B9AA-9C901A41536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BF696-7A33-4BD2-8011-A4CA2C69588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DF025-25A5-42DA-B9AA-9C901A41536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09BD-609A-41C9-B488-D6ADDF1D2815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DF025-25A5-42DA-B9AA-9C901A41536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1A275-4BF2-4FAC-B1C0-A849CE026B14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DF025-25A5-42DA-B9AA-9C901A41536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5446E-7276-49A2-9F61-82313FEA463F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DF025-25A5-42DA-B9AA-9C901A41536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1E08F-258E-4F72-836F-0184EEBBDCB7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DF025-25A5-42DA-B9AA-9C901A41536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02180-56E7-4122-9BFE-1847DDB6E3A8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DF025-25A5-42DA-B9AA-9C901A41536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0A895-8E77-4F7A-931B-5C3D95C30BFF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DF025-25A5-42DA-B9AA-9C901A41536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D5D60-3210-4189-B37C-1F5045487E33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DF025-25A5-42DA-B9AA-9C901A41536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C82CB-12F2-4745-B592-F144F33FEED3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DF025-25A5-42DA-B9AA-9C901A41536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6694-A79B-4511-BC26-813A8A47B4E6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DF025-25A5-42DA-B9AA-9C901A41536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22F53-467A-4A74-AA24-D77D9F2A516D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DF025-25A5-42DA-B9AA-9C901A41536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CBC_0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188639"/>
            <a:ext cx="936104" cy="1531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473298"/>
            <a:ext cx="925252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London Chinese Baptist Church </a:t>
            </a:r>
            <a:r>
              <a:rPr lang="en-US" sz="3200" b="1" dirty="0" smtClean="0">
                <a:solidFill>
                  <a:srgbClr val="FFFF00"/>
                </a:solidFill>
                <a:latin typeface="Arial" charset="0"/>
              </a:rPr>
              <a:t> </a:t>
            </a:r>
            <a:endParaRPr lang="en-GB" sz="3200" b="1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6" name="Text Box 4" descr="Purple mesh"/>
          <p:cNvSpPr txBox="1">
            <a:spLocks noChangeArrowheads="1"/>
          </p:cNvSpPr>
          <p:nvPr/>
        </p:nvSpPr>
        <p:spPr bwMode="auto">
          <a:xfrm>
            <a:off x="0" y="-27384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zh-TW" alt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itchFamily="49" charset="-122"/>
                <a:ea typeface="SimHei" pitchFamily="49" charset="-122"/>
              </a:rPr>
              <a:t>倫敦华人浸信</a:t>
            </a:r>
            <a:r>
              <a:rPr lang="zh-TW" alt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DFHeiMedium-B5" pitchFamily="49" charset="-128"/>
              </a:rPr>
              <a:t>会</a:t>
            </a:r>
            <a:endParaRPr lang="en-GB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DFHeiMedium-B5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3275856" y="3429000"/>
            <a:ext cx="5868144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调整生命去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适应神</a:t>
            </a:r>
            <a:r>
              <a:rPr lang="en-US" altLang="zh-CN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: </a:t>
            </a: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耶利米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4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读经</a:t>
            </a:r>
            <a:r>
              <a:rPr lang="en-US" altLang="zh-CN" sz="4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:</a:t>
            </a:r>
            <a:r>
              <a:rPr lang="zh-CN" altLang="en-US" sz="4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</a:t>
            </a:r>
            <a:r>
              <a:rPr lang="en-US" altLang="zh-CN" sz="4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1:4-10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TW" altLang="en-GB" sz="4000" b="1" dirty="0" smtClean="0">
                <a:solidFill>
                  <a:srgbClr val="7BFD7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韦焜墀牧师</a:t>
            </a:r>
            <a:endParaRPr lang="zh-TW" altLang="en-US" sz="4000" b="1" dirty="0" smtClean="0">
              <a:solidFill>
                <a:srgbClr val="7BFD7E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en-GB" altLang="zh-TW" sz="2800" b="1" dirty="0" smtClean="0">
                <a:solidFill>
                  <a:srgbClr val="7BFD7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Rev Edward Wei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4000" b="1" dirty="0" smtClean="0">
              <a:solidFill>
                <a:srgbClr val="FF3300"/>
              </a:solidFill>
              <a:ea typeface="新細明體" pitchFamily="18" charset="-120"/>
              <a:cs typeface="+mj-cs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GB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1C7E3-5575-4B63-BD12-9BE6B54B410C}" type="datetime8">
              <a:rPr lang="en-GB" sz="2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pPr/>
              <a:t>27/08/2013 09:17</a:t>
            </a:fld>
            <a:endParaRPr lang="en-GB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44000" b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F9611-4A1E-4178-BC82-B2D31B8E7AF8}" type="datetime8">
              <a:rPr lang="en-GB" smtClean="0">
                <a:solidFill>
                  <a:schemeClr val="bg1"/>
                </a:solidFill>
              </a:rPr>
              <a:pPr/>
              <a:t>27/08/2013 09:17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诗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139:14-17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我要称谢你、因我受造奇妙可畏．你的作为奇妙．这是我心深知道的。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15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我在暗中受造、在地的深处被联络、那时、我的形体并不向你隐藏。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44000" b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F9611-4A1E-4178-BC82-B2D31B8E7AF8}" type="datetime8">
              <a:rPr lang="en-GB" smtClean="0">
                <a:solidFill>
                  <a:schemeClr val="bg1"/>
                </a:solidFill>
              </a:rPr>
              <a:pPr/>
              <a:t>27/08/2013 09:17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16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我未成形的体质、你的眼早已看见了．你所定的日子、我尚未度一日、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〔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或作我被造的肢体尚未有其一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〕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你都写在你的册上了。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17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神阿、你的意念向我何等宝贵．其数何等众多。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44000" b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F9611-4A1E-4178-BC82-B2D31B8E7AF8}" type="datetime8">
              <a:rPr lang="en-GB" smtClean="0">
                <a:solidFill>
                  <a:schemeClr val="bg1"/>
                </a:solidFill>
              </a:rPr>
              <a:pPr/>
              <a:t>27/08/2013 09:17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约</a:t>
            </a:r>
            <a:r>
              <a:rPr lang="en-US" altLang="zh-CN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1:4 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生命在他里头．</a:t>
            </a:r>
            <a:endParaRPr lang="en-US" altLang="zh-CN" sz="6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这生命就是人的光。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44000" b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F9611-4A1E-4178-BC82-B2D31B8E7AF8}" type="datetime8">
              <a:rPr lang="en-GB" smtClean="0">
                <a:solidFill>
                  <a:schemeClr val="bg1"/>
                </a:solidFill>
              </a:rPr>
              <a:pPr/>
              <a:t>27/08/2013 09:17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486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神给我们的生命，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是丰盛而有意义的生命。但我们要在祂里面，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才真正能够有这样的生命。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F444B-0CBC-427E-9295-FBC718B64A21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486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8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耶利米</a:t>
            </a:r>
            <a:endParaRPr lang="en-US" altLang="zh-CN" sz="8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8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的一生是不容易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F444B-0CBC-427E-9295-FBC718B64A21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</a:t>
            </a:r>
            <a:r>
              <a:rPr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1:4-10 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耶利米说、耶和华的话临到我、说、</a:t>
            </a:r>
            <a:r>
              <a:rPr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5 </a:t>
            </a: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我未将你造在腹中、我已晓得你、你</a:t>
            </a:r>
            <a:r>
              <a:rPr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,</a:t>
            </a: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未出母胎、我已分别你为圣．我已派你作列国的先知。 </a:t>
            </a:r>
            <a:r>
              <a:rPr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6 </a:t>
            </a: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我就说、主耶和华阿、我不知怎样说、因为我是年幼的。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F444B-0CBC-427E-9295-FBC718B64A21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7 </a:t>
            </a: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耶和华对我说、你不要说我是年幼的．因为我差遣你到谁那里去、你都要去．我吩咐你说什么话、你都要说。</a:t>
            </a:r>
            <a:r>
              <a:rPr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8 </a:t>
            </a: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你不要惧怕他们、因为我与你同俴在、要拯救你．这是耶和华说的。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F444B-0CBC-427E-9295-FBC718B64A21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525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9 </a:t>
            </a: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于是耶和华伸手按我的口、对我说、我已将当说的话传给你</a:t>
            </a:r>
            <a:r>
              <a:rPr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10 </a:t>
            </a: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看哪、我今日立你在列邦列国之上、为要施行</a:t>
            </a:r>
            <a:endParaRPr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拔出、拆毁、毁坏、倾覆、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又要建立栽植。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神要使用耶利米来</a:t>
            </a:r>
            <a:endParaRPr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「施行拔出、拆毁、毁坏、倾覆、又要建立栽植</a:t>
            </a:r>
            <a:endParaRPr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这是非常不简单。</a:t>
            </a:r>
            <a:endParaRPr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我们非常不喜欢听、人会拒绝聆听的信息。，</a:t>
            </a:r>
            <a:endParaRPr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所以用许信多奇怪的方法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2:1-8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耶和华的话临到我说、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你去向耶路撒冷人的耳中喊叫说、耶和华如此说、你幼年的恩爱、婚姻的爱情、你怎样在旷野、在未曾耕种之地跟随我、我都记得。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2661-13A1-4CFA-A5A0-AAEA6F15F852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4000" b="1" dirty="0" smtClean="0">
              <a:solidFill>
                <a:srgbClr val="FF3300"/>
              </a:solidFill>
              <a:ea typeface="新細明體" pitchFamily="18" charset="-120"/>
              <a:cs typeface="+mj-cs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8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8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8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8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TW" altLang="en-US" sz="13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顺服</a:t>
            </a:r>
            <a:endParaRPr lang="en-US" altLang="zh-TW" sz="13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TW" sz="8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S</a:t>
            </a:r>
            <a:r>
              <a:rPr lang="en-GB" altLang="zh-TW" sz="8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ubmission</a:t>
            </a:r>
            <a:endParaRPr lang="en-GB" altLang="zh-TW" sz="8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GB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3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那时以色列归耶和华为圣、作为土产初熟的果子．凡吞吃他的、必算为有罪．灾祸必临到他们．这是耶和华说的。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4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雅各家、以色列家的各族阿、你们当听耶和华的话。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5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耶和华如此说、你们的列祖见我有什么不义、竟远离我、随从虚无的神、自己成为虚妄的呢．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7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我领你们进入肥美之地、使你们得吃其中的果子和美物．但你们进入的时候、就玷污我的地、使我的产业成为可憎的。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8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祭司都不说、耶和华在那里呢．传讲律法的、都不认识我、官长违背我、先知藉巴力说豫言、随从无益的神。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16:1-11 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耶和华的话又临到我说、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你在这地方不可娶妻、生儿养女。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3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因为论到在这地方所生的儿女、又论到在这国中生养他们的父母、耶和华如此说、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4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他们必死得甚苦、无人哀哭、必不得葬埋．必在地上像粪土．必被刀剑和饥荒灭绝．他们的尸首必给空中的飞鸟、和地上的野兽作食物。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5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耶和华如此说、不要进入丧家、不要去哀哭、也不要为他们悲伤．因我已将我的平安、慈爱、怜悯、从这百姓夺去了．这是耶和华说的。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6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连大带小、都必在这地死亡、不得葬埋．人必不为他们哀哭、不用刀划身、也不使头光秃。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7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他们有丧事、人必不为他们擘饼、因死人安慰他们．他们丧父丧母、人也不给他们一杯酒安慰他们。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8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你不可进入宴乐的家、与他们同坐吃喝。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9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因为万军之耶和华以色列的神如此说、你们还活着的日子在你们眼前、我必使欢喜和快乐的声音、新郎和新妇的声音、从这地方止息了。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10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你将这一切的话、指示这百姓、他们问你说、耶和华为什么说、要降这大灾祸攻击我们呢．我们有什么罪孽呢．我们向耶和华我们的神犯了什么罪呢．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2661-13A1-4CFA-A5A0-AAEA6F15F852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4000" b="1" dirty="0" smtClean="0">
              <a:solidFill>
                <a:srgbClr val="FF3300"/>
              </a:solidFill>
              <a:ea typeface="新細明體" pitchFamily="18" charset="-120"/>
              <a:cs typeface="+mj-cs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8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1.</a:t>
            </a: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我所行走的路，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引我更近天父，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虽然经过痛苦忧伤；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虽非我选之路，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但我若走己路，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我会失去喜乐欢畅。</a:t>
            </a:r>
            <a:endParaRPr lang="en-US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GB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11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你就对他们说、耶和华说、因为你们列祖离弃我、随从别神、事奉敬拜、不遵守我的律法．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13:1-10 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耶和华对我如此说、你去买一根麻布带子束腰、不可放在水中。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我就照着耶和华的话、买了一根带子束腰。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3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耶和华的话、第二次临到我说、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4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要拿着你所买的腰带、就是你腰上的带子、起来、往伯拉河去、将腰带藏在那里的盘石穴中。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5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我就去、照着耶和华所吩咐我的、将腰带藏在伯拉河边。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6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过了多日、耶和华对我说、你起来、往伯拉河去、将我吩咐你藏在那里的腰带取出来。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7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我就往伯拉河去、将腰带从我所藏的地方刨出来．见腰带已经变坏、毫无用了。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8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耶和华的话临到我说、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9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耶和华如此说、我必照样败坏犹大的骄傲、和耶路撒冷的大骄傲。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10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这恶民、不肯听我的话、按自己顽梗的心而行、随从别神、事奉敬拜、他们也必像这腰带、变为无用。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19:1-11 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耶和华如此说、你去买瑶匠的瓦瓶、又带百姓中的长老、和祭司中的长老、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出去到欣嫩子谷、哈珥西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〔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哈珥西就是瓦片的意思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〕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的门口那里、宣告我所吩咐你的话、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3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说、犹大君王、和耶路撒冷的居民哪、当听耶和华的话．万军之耶和华以色列的神如此说、我必使灾祸临到这地方、凡听见的人都必耳鸣． 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…</a:t>
            </a:r>
            <a:endParaRPr lang="zh-CN" altLang="en-US" sz="5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10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你要在同去的人眼前、打碎那瓶、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11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对他们说、万军之耶和华如此说、我要照样打碎这民、和这城、正如人打碎瑶匠的瓦器、以致不能再囫囵．并且人要在陀斐特葬埋尸首、甚至无处可葬。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11:11 -14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所以耶和华如此说、我必使灾祸临到他们、是他们不能逃脱的．他们必向我哀求、我却不听。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11:11 -14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所以耶和华如此说、我必使灾祸临到他们、是他们不能逃脱的．他们必向我哀求、我却不听。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12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那时犹大城邑的人、和耶路撒冷的居民、要去哀求他们烧香所供奉的神．只是遭难的时候、这些神毫不拯救他们。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13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犹大阿、你神的数目、与你城的数目相等．你为那可耻的巴力所筑烧香的坛、也与耶路撒冷街道的数目相等。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14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所以你不要为这百姓祈祷、不要为他们呼求祷告．因为他们遭难向我哀求的时候、我必不应允。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2661-13A1-4CFA-A5A0-AAEA6F15F852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非我愿做之事，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非我愿去之地，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因我不配选择自己的路，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救主为我拣选，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这是最好无比，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愿主指引我去或留。</a:t>
            </a:r>
            <a:endParaRPr lang="en-GB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12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那时犹大城邑的人、和耶路撒冷的居民、要去哀求他们烧香所供奉的神．只是遭难的时候、这些神毫不拯救他们。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13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犹大阿、你神的数目、与你城的数目相等．你为那可耻的巴力所筑烧香的坛、也与耶路撒冷街道的数目相等。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14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所以你不要为这百姓祈祷、不要为他们呼求祷告．因为他们遭难向我哀求的时候我必不应允。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22000" contrast="-29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EF08-E50F-46E4-8ED1-F8773C9BBF6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18:18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他们就说、来罢．我们可以设计谋害耶利米、因为我们有祭司讲律法、智慧人设谋略、先知说豫言、都不能断绝．来罢、我们可以用舌头击打他、不要理会他的一切话。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49000" contrast="43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3BF6-058C-4C2A-A376-FAEFBB6FB010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耶利米见到神的话语应验了。在耶利米哀歌中，</a:t>
            </a:r>
            <a:endParaRPr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他把耶路撒冷被毁的景象刻画出来：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49000" contrast="43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3BF6-058C-4C2A-A376-FAEFBB6FB010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哀</a:t>
            </a:r>
            <a:r>
              <a:rPr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1:1-3 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先前满有人民的城、现在何竟独坐、先前在列国中为大的、现在竟如寡妇．先前在诸省中为王后的、现在成为进贡的。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49000" contrast="43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3BF6-058C-4C2A-A376-FAEFBB6FB010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 </a:t>
            </a: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他夜间痛哭、泪流满腮．在一切所亲爱的中间、没有一个安慰他的．他的朋友、都以诡诈待他、成为他的仇敌。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49000" contrast="43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3BF6-058C-4C2A-A376-FAEFBB6FB010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3 </a:t>
            </a: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犹大因遭遇苦难、又因多服劳苦、就迁到外邦．他住在列国中、寻不着安息．追逼他的都在狭窄之地将他追上。</a:t>
            </a:r>
            <a:r>
              <a:rPr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...</a:t>
            </a:r>
            <a:endParaRPr lang="zh-CN" altLang="en-US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49000" contrast="43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3BF6-058C-4C2A-A376-FAEFBB6FB010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来</a:t>
            </a:r>
            <a:r>
              <a:rPr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11:33, 37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</a:t>
            </a: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他们因着信、</a:t>
            </a:r>
            <a:r>
              <a:rPr lang="en-US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...37 </a:t>
            </a: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被石头打死、</a:t>
            </a:r>
            <a:r>
              <a:rPr lang="zh-CN" altLang="en-US" sz="8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被锯锯死</a:t>
            </a: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、受试探、被刀杀．披着绵羊山羊的皮各处奔跑、受穷乏、患难、苦害、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49000" contrast="43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3BF6-058C-4C2A-A376-FAEFBB6FB010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然而：</a:t>
            </a:r>
            <a:endParaRPr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来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11:39 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这些人都是因信得了美好的证据、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…</a:t>
            </a:r>
            <a:endParaRPr lang="zh-CN" altLang="en-US" sz="5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49000" contrast="43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3BF6-058C-4C2A-A376-FAEFBB6FB010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20:7-13 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耶和华阿、你曾劝导我、我也听了你的劝导．你比我有力量、且胜了我．我终日成为笑话、人人都戏弄我。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2661-13A1-4CFA-A5A0-AAEA6F15F852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4000" b="1" dirty="0" smtClean="0">
              <a:solidFill>
                <a:srgbClr val="FF3300"/>
              </a:solidFill>
              <a:ea typeface="新細明體" pitchFamily="18" charset="-120"/>
              <a:cs typeface="+mj-cs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8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2.</a:t>
            </a: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若我要得冠冕，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要背负我十架，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虽非我愿背的十架；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既然要赐给我，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我愿背负不怕，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为主的名负此十架。</a:t>
            </a:r>
            <a:endParaRPr lang="en-US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GB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49000" contrast="43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3BF6-058C-4C2A-A376-FAEFBB6FB010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8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我每逢讲论的时候、就发出哀声、我喊叫说、有强暴、和毁灭．因为耶和华的话终日成了我的凌辱、讥刺。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49000" contrast="43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3BF6-058C-4C2A-A376-FAEFBB6FB010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。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9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我若说、我不再题耶和华、也不再奉他的名讲论、我便心里觉得似乎有烧着的火、闭塞在我骨中、我就含忍不住、不能自禁。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49000" contrast="43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3BF6-058C-4C2A-A376-FAEFBB6FB010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11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然而耶和华与我同在、好像甚可怕的勇士．因此、逼迫我的必都绊跌、不能得胜、他们必大大蒙羞、就是受永不忘记的羞辱、因为他们行事没有智慧。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49000" contrast="43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3BF6-058C-4C2A-A376-FAEFBB6FB010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13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你们要向耶和华唱歌、赞美耶和华、因他救了穷人的性命脱离恶人的手。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49000" contrast="43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3BF6-058C-4C2A-A376-FAEFBB6FB010}" type="datetime8">
              <a:rPr lang="en-GB" smtClean="0">
                <a:solidFill>
                  <a:srgbClr val="FFFF00"/>
                </a:solidFill>
              </a:rPr>
              <a:pPr/>
              <a:t>27/08/2013 09:17</a:t>
            </a:fld>
            <a:endParaRPr lang="en-GB">
              <a:solidFill>
                <a:srgbClr val="FFFF0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哀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3:18-24 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我就说、我的力量衰败、我在耶和华那里、毫无指望。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19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耶和华阿、求你记念我如茵蔯和苦胆的困苦窘迫。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20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我心想念这些、就在里面忧闷。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21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我想起这事、心里就有指望。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49000" contrast="43000"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B3BF6-058C-4C2A-A376-FAEFBB6FB010}" type="datetime8">
              <a:rPr lang="en-GB" smtClean="0">
                <a:solidFill>
                  <a:srgbClr val="FFFF00"/>
                </a:solidFill>
              </a:rPr>
              <a:pPr/>
              <a:t>27/08/2013 09:17</a:t>
            </a:fld>
            <a:endParaRPr lang="en-GB">
              <a:solidFill>
                <a:srgbClr val="FFFF0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22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我们不至消灭、是出于耶和华诸般的慈爱、是因他的怜悯、不至断绝。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23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每早晨这都是新的．你的诚实、极其广大。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24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我心里说、耶和华是我的分．因此、我要仰望他。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1000"/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E334-6164-4AB9-93C1-482B268E823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宣扬神「要施行拔出、拆毁、毁坏、倾覆、」，</a:t>
            </a:r>
            <a:endParaRPr lang="en-US" altLang="zh-CN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但神也告诉耶利米祂「又要建立栽植」。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1000"/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E334-6164-4AB9-93C1-482B268E823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宣扬因此，耶利米书也预告耶路撒冷被灭，以色列人被分散到列国，但他们也会归国。虽然这是耶利米死后才发生。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1000"/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E334-6164-4AB9-93C1-482B268E823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44016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神对我们每个人的一生都有期望，过这样有意义的生活才是不枉此生。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虽然不容易，但是值得的。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1000"/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E334-6164-4AB9-93C1-482B268E823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44016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远胜于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诗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90:10 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我们一生的年日是七十岁．若是强壮可到八十岁．但其中所矜夸的、不过是劳苦愁烦．转眼成空、我们便如飞而去。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2661-13A1-4CFA-A5A0-AAEA6F15F852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非我愿做之事，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非我愿去之地，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因我不配选择自己的路，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救主为我拣选，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这是最好无比，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愿主指引我去或留。</a:t>
            </a:r>
            <a:endParaRPr lang="en-GB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1000"/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E334-6164-4AB9-93C1-482B268E823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44016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让我们调整生命去适应神，认识等候主的途径；认识神如何引领我们在生活上作出调整。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让我们开口祷告表示降服，愿意委身于基督。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1000"/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E334-6164-4AB9-93C1-482B268E823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44016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神托付给耶利米的使命，也是我们需要学习的：神要「施行拔出、拆毁、毁坏、倾覆、又要建立栽植。」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1000"/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E334-6164-4AB9-93C1-482B268E823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44016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约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15:1-2 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我是真葡萄树、我父是栽培的人。</a:t>
            </a:r>
            <a:r>
              <a:rPr lang="en-US" altLang="zh-CN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 </a:t>
            </a:r>
            <a:r>
              <a:rPr lang="zh-CN" alt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凡属我不结果子的枝子、他就剪去．凡结果子的、他就修理干净、使枝子结果子更多。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1000"/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E334-6164-4AB9-93C1-482B268E823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44016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我们不能一方面停留于现况，另一方面又与神同行。跟随神的最大困难，可能就在于要作出一些生命的调整。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1000"/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E334-6164-4AB9-93C1-482B268E823B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44016" y="0"/>
            <a:ext cx="8748464" cy="652534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然而没有人能计算得到，神借着一个完全为他、完全降服、肯作出调整和服从的生命，所能成就的一切！ 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2661-13A1-4CFA-A5A0-AAEA6F15F852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4000" b="1" dirty="0" smtClean="0">
              <a:solidFill>
                <a:srgbClr val="FF3300"/>
              </a:solidFill>
              <a:ea typeface="新細明體" pitchFamily="18" charset="-120"/>
              <a:cs typeface="+mj-cs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8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8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8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8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TW" altLang="en-US" sz="13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顺服</a:t>
            </a:r>
            <a:endParaRPr lang="en-US" altLang="zh-TW" sz="13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TW" sz="8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S</a:t>
            </a:r>
            <a:r>
              <a:rPr lang="en-GB" altLang="zh-TW" sz="88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ubmission</a:t>
            </a:r>
            <a:endParaRPr lang="en-GB" altLang="zh-TW" sz="8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GB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2661-13A1-4CFA-A5A0-AAEA6F15F852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LSophiaIPA" pitchFamily="2" charset="2"/>
                <a:ea typeface="SimHei" pitchFamily="49" charset="-122"/>
                <a:cs typeface="Arial" pitchFamily="34" charset="0"/>
              </a:rPr>
              <a:t>恳求永生神的灵来浇灌我！</a:t>
            </a:r>
            <a:endParaRPr lang="en-US" altLang="zh-CN" sz="6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LSophiaIPA" pitchFamily="2" charset="2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LSophiaIPA" pitchFamily="2" charset="2"/>
                <a:ea typeface="SimHei" pitchFamily="49" charset="-122"/>
                <a:cs typeface="Arial" pitchFamily="34" charset="0"/>
              </a:rPr>
              <a:t>恳求永生神的灵来浇灌我！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LSophiaIPA" pitchFamily="2" charset="2"/>
                <a:ea typeface="SimHei" pitchFamily="49" charset="-122"/>
                <a:cs typeface="Arial" pitchFamily="34" charset="0"/>
              </a:rPr>
              <a:t>碎我，熔我，陶我，用我！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LSophiaIPA" pitchFamily="2" charset="2"/>
                <a:ea typeface="SimHei" pitchFamily="49" charset="-122"/>
                <a:cs typeface="Arial" pitchFamily="34" charset="0"/>
              </a:rPr>
              <a:t>恳求永生神的灵来浇灌我！ 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endParaRPr lang="en-GB" altLang="zh-TW" sz="5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LSophiaIPA" pitchFamily="2" charset="2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2661-13A1-4CFA-A5A0-AAEA6F15F852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endParaRPr lang="en-US" altLang="zh-TW" sz="4000" b="1" dirty="0" smtClean="0">
              <a:solidFill>
                <a:srgbClr val="FF3300"/>
              </a:solidFill>
              <a:ea typeface="新細明體" pitchFamily="18" charset="-120"/>
              <a:cs typeface="+mj-cs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3.</a:t>
            </a: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救主在前引领，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我愿顺服主命，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祂的慈爱向我显明；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我心最高渴望，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远超世界之上，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只有顺服我纔得胜。</a:t>
            </a:r>
            <a:endParaRPr lang="en-US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endParaRPr lang="en-GB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2661-13A1-4CFA-A5A0-AAEA6F15F852}" type="datetime8">
              <a:rPr lang="en-GB" smtClean="0"/>
              <a:pPr/>
              <a:t>27/08/2013 09:17</a:t>
            </a:fld>
            <a:endParaRPr lang="en-GB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非我愿做之事，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非我愿去之地，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因我不配选择自己的路，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救主为我拣选，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这是最好无比，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愿主指引我去或留。</a:t>
            </a:r>
            <a:endParaRPr lang="en-GB" altLang="zh-TW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44000" b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F9611-4A1E-4178-BC82-B2D31B8E7AF8}" type="datetime8">
              <a:rPr lang="en-GB" smtClean="0">
                <a:solidFill>
                  <a:schemeClr val="bg1"/>
                </a:solidFill>
              </a:rPr>
              <a:pPr/>
              <a:t>27/08/2013 09:17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lvl="0" indent="-342900" algn="ctr">
              <a:spcBef>
                <a:spcPct val="10000"/>
              </a:spcBef>
              <a:defRPr/>
            </a:pPr>
            <a:r>
              <a:rPr lang="en-US" altLang="zh-CN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《</a:t>
            </a: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不再一样</a:t>
            </a:r>
            <a:r>
              <a:rPr lang="en-US" altLang="zh-CN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》</a:t>
            </a: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八月的主题：「调整生命去适应神」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其实这是理所当然的，</a:t>
            </a: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因为神是神，祂是创造主，也是救赎我们，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marL="342900" lvl="0" indent="-342900" algn="ctr">
              <a:spcBef>
                <a:spcPct val="10000"/>
              </a:spcBef>
              <a:defRPr/>
            </a:pPr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我们生命的主。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LCBC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0LCBC2013</Template>
  <TotalTime>340</TotalTime>
  <Words>2887</Words>
  <Application>Microsoft Office PowerPoint</Application>
  <PresentationFormat>On-screen Show (4:3)</PresentationFormat>
  <Paragraphs>239</Paragraphs>
  <Slides>66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67" baseType="lpstr">
      <vt:lpstr>0LCBC2013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ekcwei</dc:creator>
  <cp:lastModifiedBy>ekcwei</cp:lastModifiedBy>
  <cp:revision>3</cp:revision>
  <dcterms:created xsi:type="dcterms:W3CDTF">2013-08-24T22:12:42Z</dcterms:created>
  <dcterms:modified xsi:type="dcterms:W3CDTF">2013-08-27T08:19:12Z</dcterms:modified>
</cp:coreProperties>
</file>