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94.xml" ContentType="application/vnd.openxmlformats-officedocument.presentationml.slide+xml"/>
  <Override PartName="/ppt/slides/slide113.xml" ContentType="application/vnd.openxmlformats-officedocument.presentationml.slide+xml"/>
  <Override PartName="/customXml/itemProps1.xml" ContentType="application/vnd.openxmlformats-officedocument.customXmlProperties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s/slide102.xml" ContentType="application/vnd.openxmlformats-officedocument.presentationml.slide+xml"/>
  <Override PartName="/ppt/slides/slide120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docProps/custom.xml" ContentType="application/vnd.openxmlformats-officedocument.custom-properties+xml"/>
  <Override PartName="/ppt/slides/slide129.xml" ContentType="application/vnd.openxmlformats-officedocument.presentationml.slide+xml"/>
  <Override PartName="/ppt/slides/slide99.xml" ContentType="application/vnd.openxmlformats-officedocument.presentationml.slide+xml"/>
  <Override PartName="/ppt/slides/slide118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107.xml" ContentType="application/vnd.openxmlformats-officedocument.presentationml.slide+xml"/>
  <Override PartName="/ppt/slides/slide125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s/slide95.xml" ContentType="application/vnd.openxmlformats-officedocument.presentationml.slide+xml"/>
  <Override PartName="/ppt/slides/slide103.xml" ContentType="application/vnd.openxmlformats-officedocument.presentationml.slide+xml"/>
  <Override PartName="/ppt/slides/slide114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121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s/slide80.xml" ContentType="application/vnd.openxmlformats-officedocument.presentationml.slide+xml"/>
  <Override PartName="/ppt/slides/slide91.xml" ContentType="application/vnd.openxmlformats-officedocument.presentationml.slide+xml"/>
  <Override PartName="/ppt/slides/slide110.xml" ContentType="application/vnd.openxmlformats-officedocument.presentationml.slide+xml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s/slide119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89.xml" ContentType="application/vnd.openxmlformats-officedocument.presentationml.slide+xml"/>
  <Override PartName="/ppt/slides/slide98.xml" ContentType="application/vnd.openxmlformats-officedocument.presentationml.slide+xml"/>
  <Override PartName="/ppt/slides/slide108.xml" ContentType="application/vnd.openxmlformats-officedocument.presentationml.slide+xml"/>
  <Override PartName="/ppt/slides/slide117.xml" ContentType="application/vnd.openxmlformats-officedocument.presentationml.slide+xml"/>
  <Override PartName="/ppt/slides/slide126.xml" ContentType="application/vnd.openxmlformats-officedocument.presentationml.slide+xml"/>
  <Override PartName="/ppt/slides/slide128.xml" ContentType="application/vnd.openxmlformats-officedocument.presentationml.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ppt/slides/slide96.xml" ContentType="application/vnd.openxmlformats-officedocument.presentationml.slide+xml"/>
  <Override PartName="/ppt/slides/slide106.xml" ContentType="application/vnd.openxmlformats-officedocument.presentationml.slide+xml"/>
  <Override PartName="/ppt/slides/slide115.xml" ContentType="application/vnd.openxmlformats-officedocument.presentationml.slide+xml"/>
  <Override PartName="/ppt/slides/slide124.xml" ContentType="application/vnd.openxmlformats-officedocument.presentationml.slide+xml"/>
  <Override PartName="/ppt/handoutMasters/handoutMaster1.xml" ContentType="application/vnd.openxmlformats-officedocument.presentationml.handoutMaster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s/slide104.xml" ContentType="application/vnd.openxmlformats-officedocument.presentationml.slide+xml"/>
  <Override PartName="/ppt/slides/slide122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s/slide111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Override PartName="/ppt/slideLayouts/slideLayout15.xml" ContentType="application/vnd.openxmlformats-officedocument.presentationml.slideLayout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79.xml" ContentType="application/vnd.openxmlformats-officedocument.presentationml.slide+xml"/>
  <Override PartName="/ppt/slides/slide109.xml" ContentType="application/vnd.openxmlformats-officedocument.presentationml.slide+xml"/>
  <Override PartName="/ppt/slides/slide127.xml" ContentType="application/vnd.openxmlformats-officedocument.presentationml.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s/slide116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105.xml" ContentType="application/vnd.openxmlformats-officedocument.presentationml.slide+xml"/>
  <Override PartName="/ppt/slides/slide123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slides/slide112.xml" ContentType="application/vnd.openxmlformats-officedocument.presentationml.slide+xml"/>
  <Override PartName="/ppt/slides/slide130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Default Extension="jpeg" ContentType="image/jpeg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2"/>
  </p:sldMasterIdLst>
  <p:notesMasterIdLst>
    <p:notesMasterId r:id="rId133"/>
  </p:notesMasterIdLst>
  <p:handoutMasterIdLst>
    <p:handoutMasterId r:id="rId134"/>
  </p:handoutMasterIdLst>
  <p:sldIdLst>
    <p:sldId id="256" r:id="rId3"/>
    <p:sldId id="484" r:id="rId4"/>
    <p:sldId id="351" r:id="rId5"/>
    <p:sldId id="283" r:id="rId6"/>
    <p:sldId id="352" r:id="rId7"/>
    <p:sldId id="353" r:id="rId8"/>
    <p:sldId id="329" r:id="rId9"/>
    <p:sldId id="355" r:id="rId10"/>
    <p:sldId id="357" r:id="rId11"/>
    <p:sldId id="356" r:id="rId12"/>
    <p:sldId id="358" r:id="rId13"/>
    <p:sldId id="359" r:id="rId14"/>
    <p:sldId id="360" r:id="rId15"/>
    <p:sldId id="361" r:id="rId16"/>
    <p:sldId id="362" r:id="rId17"/>
    <p:sldId id="364" r:id="rId18"/>
    <p:sldId id="365" r:id="rId19"/>
    <p:sldId id="381" r:id="rId20"/>
    <p:sldId id="380" r:id="rId21"/>
    <p:sldId id="382" r:id="rId22"/>
    <p:sldId id="366" r:id="rId23"/>
    <p:sldId id="367" r:id="rId24"/>
    <p:sldId id="368" r:id="rId25"/>
    <p:sldId id="369" r:id="rId26"/>
    <p:sldId id="370" r:id="rId27"/>
    <p:sldId id="372" r:id="rId28"/>
    <p:sldId id="371" r:id="rId29"/>
    <p:sldId id="373" r:id="rId30"/>
    <p:sldId id="374" r:id="rId31"/>
    <p:sldId id="384" r:id="rId32"/>
    <p:sldId id="375" r:id="rId33"/>
    <p:sldId id="383" r:id="rId34"/>
    <p:sldId id="479" r:id="rId35"/>
    <p:sldId id="376" r:id="rId36"/>
    <p:sldId id="377" r:id="rId37"/>
    <p:sldId id="378" r:id="rId38"/>
    <p:sldId id="379" r:id="rId39"/>
    <p:sldId id="385" r:id="rId40"/>
    <p:sldId id="386" r:id="rId41"/>
    <p:sldId id="387" r:id="rId42"/>
    <p:sldId id="388" r:id="rId43"/>
    <p:sldId id="389" r:id="rId44"/>
    <p:sldId id="390" r:id="rId45"/>
    <p:sldId id="391" r:id="rId46"/>
    <p:sldId id="392" r:id="rId47"/>
    <p:sldId id="393" r:id="rId48"/>
    <p:sldId id="394" r:id="rId49"/>
    <p:sldId id="395" r:id="rId50"/>
    <p:sldId id="481" r:id="rId51"/>
    <p:sldId id="397" r:id="rId52"/>
    <p:sldId id="396" r:id="rId53"/>
    <p:sldId id="399" r:id="rId54"/>
    <p:sldId id="398" r:id="rId55"/>
    <p:sldId id="400" r:id="rId56"/>
    <p:sldId id="482" r:id="rId57"/>
    <p:sldId id="401" r:id="rId58"/>
    <p:sldId id="402" r:id="rId59"/>
    <p:sldId id="403" r:id="rId60"/>
    <p:sldId id="404" r:id="rId61"/>
    <p:sldId id="405" r:id="rId62"/>
    <p:sldId id="406" r:id="rId63"/>
    <p:sldId id="363" r:id="rId64"/>
    <p:sldId id="408" r:id="rId65"/>
    <p:sldId id="409" r:id="rId66"/>
    <p:sldId id="410" r:id="rId67"/>
    <p:sldId id="411" r:id="rId68"/>
    <p:sldId id="412" r:id="rId69"/>
    <p:sldId id="443" r:id="rId70"/>
    <p:sldId id="452" r:id="rId71"/>
    <p:sldId id="451" r:id="rId72"/>
    <p:sldId id="453" r:id="rId73"/>
    <p:sldId id="454" r:id="rId74"/>
    <p:sldId id="455" r:id="rId75"/>
    <p:sldId id="456" r:id="rId76"/>
    <p:sldId id="413" r:id="rId77"/>
    <p:sldId id="440" r:id="rId78"/>
    <p:sldId id="442" r:id="rId79"/>
    <p:sldId id="441" r:id="rId80"/>
    <p:sldId id="415" r:id="rId81"/>
    <p:sldId id="416" r:id="rId82"/>
    <p:sldId id="417" r:id="rId83"/>
    <p:sldId id="418" r:id="rId84"/>
    <p:sldId id="419" r:id="rId85"/>
    <p:sldId id="420" r:id="rId86"/>
    <p:sldId id="421" r:id="rId87"/>
    <p:sldId id="422" r:id="rId88"/>
    <p:sldId id="423" r:id="rId89"/>
    <p:sldId id="424" r:id="rId90"/>
    <p:sldId id="425" r:id="rId91"/>
    <p:sldId id="426" r:id="rId92"/>
    <p:sldId id="427" r:id="rId93"/>
    <p:sldId id="428" r:id="rId94"/>
    <p:sldId id="435" r:id="rId95"/>
    <p:sldId id="436" r:id="rId96"/>
    <p:sldId id="437" r:id="rId97"/>
    <p:sldId id="438" r:id="rId98"/>
    <p:sldId id="439" r:id="rId99"/>
    <p:sldId id="414" r:id="rId100"/>
    <p:sldId id="444" r:id="rId101"/>
    <p:sldId id="445" r:id="rId102"/>
    <p:sldId id="446" r:id="rId103"/>
    <p:sldId id="447" r:id="rId104"/>
    <p:sldId id="448" r:id="rId105"/>
    <p:sldId id="450" r:id="rId106"/>
    <p:sldId id="457" r:id="rId107"/>
    <p:sldId id="458" r:id="rId108"/>
    <p:sldId id="461" r:id="rId109"/>
    <p:sldId id="460" r:id="rId110"/>
    <p:sldId id="462" r:id="rId111"/>
    <p:sldId id="463" r:id="rId112"/>
    <p:sldId id="459" r:id="rId113"/>
    <p:sldId id="464" r:id="rId114"/>
    <p:sldId id="465" r:id="rId115"/>
    <p:sldId id="466" r:id="rId116"/>
    <p:sldId id="467" r:id="rId117"/>
    <p:sldId id="468" r:id="rId118"/>
    <p:sldId id="469" r:id="rId119"/>
    <p:sldId id="470" r:id="rId120"/>
    <p:sldId id="472" r:id="rId121"/>
    <p:sldId id="471" r:id="rId122"/>
    <p:sldId id="474" r:id="rId123"/>
    <p:sldId id="475" r:id="rId124"/>
    <p:sldId id="476" r:id="rId125"/>
    <p:sldId id="480" r:id="rId126"/>
    <p:sldId id="477" r:id="rId127"/>
    <p:sldId id="478" r:id="rId128"/>
    <p:sldId id="473" r:id="rId129"/>
    <p:sldId id="449" r:id="rId130"/>
    <p:sldId id="354" r:id="rId131"/>
    <p:sldId id="483" r:id="rId132"/>
  </p:sldIdLst>
  <p:sldSz cx="9144000" cy="6858000" type="screen4x3"/>
  <p:notesSz cx="6858000" cy="9144000"/>
  <p:embeddedFontLst>
    <p:embeddedFont>
      <p:font typeface="Calibri" pitchFamily="34" charset="0"/>
      <p:regular r:id="rId135"/>
      <p:bold r:id="rId136"/>
      <p:italic r:id="rId137"/>
      <p:boldItalic r:id="rId138"/>
    </p:embeddedFont>
    <p:embeddedFont>
      <p:font typeface="Perpetua" pitchFamily="18" charset="0"/>
      <p:regular r:id="rId139"/>
      <p:bold r:id="rId140"/>
      <p:italic r:id="rId141"/>
      <p:boldItalic r:id="rId142"/>
    </p:embeddedFont>
    <p:embeddedFont>
      <p:font typeface="SimHei" pitchFamily="49" charset="-122"/>
      <p:regular r:id="rId143"/>
    </p:embeddedFont>
    <p:embeddedFont>
      <p:font typeface="Segoe UI" pitchFamily="34" charset="0"/>
      <p:regular r:id="rId144"/>
      <p:bold r:id="rId145"/>
      <p:italic r:id="rId146"/>
      <p:boldItalic r:id="rId14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9D3AD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86" autoAdjust="0"/>
    <p:restoredTop sz="94727" autoAdjust="0"/>
  </p:normalViewPr>
  <p:slideViewPr>
    <p:cSldViewPr>
      <p:cViewPr varScale="1">
        <p:scale>
          <a:sx n="64" d="100"/>
          <a:sy n="64" d="100"/>
        </p:scale>
        <p:origin x="-1482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643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105" d="100"/>
          <a:sy n="105" d="100"/>
        </p:scale>
        <p:origin x="-2478" y="-90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117" Type="http://schemas.openxmlformats.org/officeDocument/2006/relationships/slide" Target="slides/slide115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slide" Target="slides/slide82.xml"/><Relationship Id="rId89" Type="http://schemas.openxmlformats.org/officeDocument/2006/relationships/slide" Target="slides/slide87.xml"/><Relationship Id="rId112" Type="http://schemas.openxmlformats.org/officeDocument/2006/relationships/slide" Target="slides/slide110.xml"/><Relationship Id="rId133" Type="http://schemas.openxmlformats.org/officeDocument/2006/relationships/notesMaster" Target="notesMasters/notesMaster1.xml"/><Relationship Id="rId138" Type="http://schemas.openxmlformats.org/officeDocument/2006/relationships/font" Target="fonts/font4.fntdata"/><Relationship Id="rId16" Type="http://schemas.openxmlformats.org/officeDocument/2006/relationships/slide" Target="slides/slide14.xml"/><Relationship Id="rId107" Type="http://schemas.openxmlformats.org/officeDocument/2006/relationships/slide" Target="slides/slide105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102" Type="http://schemas.openxmlformats.org/officeDocument/2006/relationships/slide" Target="slides/slide100.xml"/><Relationship Id="rId123" Type="http://schemas.openxmlformats.org/officeDocument/2006/relationships/slide" Target="slides/slide121.xml"/><Relationship Id="rId128" Type="http://schemas.openxmlformats.org/officeDocument/2006/relationships/slide" Target="slides/slide126.xml"/><Relationship Id="rId144" Type="http://schemas.openxmlformats.org/officeDocument/2006/relationships/font" Target="fonts/font10.fntdata"/><Relationship Id="rId149" Type="http://schemas.openxmlformats.org/officeDocument/2006/relationships/viewProps" Target="viewProps.xml"/><Relationship Id="rId5" Type="http://schemas.openxmlformats.org/officeDocument/2006/relationships/slide" Target="slides/slide3.xml"/><Relationship Id="rId90" Type="http://schemas.openxmlformats.org/officeDocument/2006/relationships/slide" Target="slides/slide88.xml"/><Relationship Id="rId95" Type="http://schemas.openxmlformats.org/officeDocument/2006/relationships/slide" Target="slides/slide93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113" Type="http://schemas.openxmlformats.org/officeDocument/2006/relationships/slide" Target="slides/slide111.xml"/><Relationship Id="rId118" Type="http://schemas.openxmlformats.org/officeDocument/2006/relationships/slide" Target="slides/slide116.xml"/><Relationship Id="rId134" Type="http://schemas.openxmlformats.org/officeDocument/2006/relationships/handoutMaster" Target="handoutMasters/handoutMaster1.xml"/><Relationship Id="rId139" Type="http://schemas.openxmlformats.org/officeDocument/2006/relationships/font" Target="fonts/font5.fntdata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150" Type="http://schemas.openxmlformats.org/officeDocument/2006/relationships/theme" Target="theme/them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103" Type="http://schemas.openxmlformats.org/officeDocument/2006/relationships/slide" Target="slides/slide101.xml"/><Relationship Id="rId108" Type="http://schemas.openxmlformats.org/officeDocument/2006/relationships/slide" Target="slides/slide106.xml"/><Relationship Id="rId116" Type="http://schemas.openxmlformats.org/officeDocument/2006/relationships/slide" Target="slides/slide114.xml"/><Relationship Id="rId124" Type="http://schemas.openxmlformats.org/officeDocument/2006/relationships/slide" Target="slides/slide122.xml"/><Relationship Id="rId129" Type="http://schemas.openxmlformats.org/officeDocument/2006/relationships/slide" Target="slides/slide127.xml"/><Relationship Id="rId137" Type="http://schemas.openxmlformats.org/officeDocument/2006/relationships/font" Target="fonts/font3.fntdata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91" Type="http://schemas.openxmlformats.org/officeDocument/2006/relationships/slide" Target="slides/slide89.xml"/><Relationship Id="rId96" Type="http://schemas.openxmlformats.org/officeDocument/2006/relationships/slide" Target="slides/slide94.xml"/><Relationship Id="rId111" Type="http://schemas.openxmlformats.org/officeDocument/2006/relationships/slide" Target="slides/slide109.xml"/><Relationship Id="rId132" Type="http://schemas.openxmlformats.org/officeDocument/2006/relationships/slide" Target="slides/slide130.xml"/><Relationship Id="rId140" Type="http://schemas.openxmlformats.org/officeDocument/2006/relationships/font" Target="fonts/font6.fntdata"/><Relationship Id="rId145" Type="http://schemas.openxmlformats.org/officeDocument/2006/relationships/font" Target="fonts/font11.fntdata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6" Type="http://schemas.openxmlformats.org/officeDocument/2006/relationships/slide" Target="slides/slide104.xml"/><Relationship Id="rId114" Type="http://schemas.openxmlformats.org/officeDocument/2006/relationships/slide" Target="slides/slide112.xml"/><Relationship Id="rId119" Type="http://schemas.openxmlformats.org/officeDocument/2006/relationships/slide" Target="slides/slide117.xml"/><Relationship Id="rId127" Type="http://schemas.openxmlformats.org/officeDocument/2006/relationships/slide" Target="slides/slide12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94" Type="http://schemas.openxmlformats.org/officeDocument/2006/relationships/slide" Target="slides/slide92.xml"/><Relationship Id="rId99" Type="http://schemas.openxmlformats.org/officeDocument/2006/relationships/slide" Target="slides/slide97.xml"/><Relationship Id="rId101" Type="http://schemas.openxmlformats.org/officeDocument/2006/relationships/slide" Target="slides/slide99.xml"/><Relationship Id="rId122" Type="http://schemas.openxmlformats.org/officeDocument/2006/relationships/slide" Target="slides/slide120.xml"/><Relationship Id="rId130" Type="http://schemas.openxmlformats.org/officeDocument/2006/relationships/slide" Target="slides/slide128.xml"/><Relationship Id="rId135" Type="http://schemas.openxmlformats.org/officeDocument/2006/relationships/font" Target="fonts/font1.fntdata"/><Relationship Id="rId143" Type="http://schemas.openxmlformats.org/officeDocument/2006/relationships/font" Target="fonts/font9.fntdata"/><Relationship Id="rId148" Type="http://schemas.openxmlformats.org/officeDocument/2006/relationships/presProps" Target="presProps.xml"/><Relationship Id="rId15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109" Type="http://schemas.openxmlformats.org/officeDocument/2006/relationships/slide" Target="slides/slide10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slide" Target="slides/slide95.xml"/><Relationship Id="rId104" Type="http://schemas.openxmlformats.org/officeDocument/2006/relationships/slide" Target="slides/slide102.xml"/><Relationship Id="rId120" Type="http://schemas.openxmlformats.org/officeDocument/2006/relationships/slide" Target="slides/slide118.xml"/><Relationship Id="rId125" Type="http://schemas.openxmlformats.org/officeDocument/2006/relationships/slide" Target="slides/slide123.xml"/><Relationship Id="rId141" Type="http://schemas.openxmlformats.org/officeDocument/2006/relationships/font" Target="fonts/font7.fntdata"/><Relationship Id="rId146" Type="http://schemas.openxmlformats.org/officeDocument/2006/relationships/font" Target="fonts/font12.fntdata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2" Type="http://schemas.openxmlformats.org/officeDocument/2006/relationships/slideMaster" Target="slideMasters/slideMaster1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slide" Target="slides/slide85.xml"/><Relationship Id="rId110" Type="http://schemas.openxmlformats.org/officeDocument/2006/relationships/slide" Target="slides/slide108.xml"/><Relationship Id="rId115" Type="http://schemas.openxmlformats.org/officeDocument/2006/relationships/slide" Target="slides/slide113.xml"/><Relationship Id="rId131" Type="http://schemas.openxmlformats.org/officeDocument/2006/relationships/slide" Target="slides/slide129.xml"/><Relationship Id="rId136" Type="http://schemas.openxmlformats.org/officeDocument/2006/relationships/font" Target="fonts/font2.fntdata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56" Type="http://schemas.openxmlformats.org/officeDocument/2006/relationships/slide" Target="slides/slide54.xml"/><Relationship Id="rId77" Type="http://schemas.openxmlformats.org/officeDocument/2006/relationships/slide" Target="slides/slide75.xml"/><Relationship Id="rId100" Type="http://schemas.openxmlformats.org/officeDocument/2006/relationships/slide" Target="slides/slide98.xml"/><Relationship Id="rId105" Type="http://schemas.openxmlformats.org/officeDocument/2006/relationships/slide" Target="slides/slide103.xml"/><Relationship Id="rId126" Type="http://schemas.openxmlformats.org/officeDocument/2006/relationships/slide" Target="slides/slide124.xml"/><Relationship Id="rId147" Type="http://schemas.openxmlformats.org/officeDocument/2006/relationships/font" Target="fonts/font13.fntdata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93" Type="http://schemas.openxmlformats.org/officeDocument/2006/relationships/slide" Target="slides/slide91.xml"/><Relationship Id="rId98" Type="http://schemas.openxmlformats.org/officeDocument/2006/relationships/slide" Target="slides/slide96.xml"/><Relationship Id="rId121" Type="http://schemas.openxmlformats.org/officeDocument/2006/relationships/slide" Target="slides/slide119.xml"/><Relationship Id="rId142" Type="http://schemas.openxmlformats.org/officeDocument/2006/relationships/font" Target="fonts/font8.fntdata"/><Relationship Id="rId3" Type="http://schemas.openxmlformats.org/officeDocument/2006/relationships/slide" Target="slides/slid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88B8DF-24AD-4F40-BBFC-89725AEAF415}" type="datetimeFigureOut">
              <a:rPr lang="en-US" smtClean="0"/>
              <a:pPr/>
              <a:t>8/24/2013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2352DE-026B-4B56-8316-D39959E3BD6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360330403"/>
      </p:ext>
    </p:extLst>
  </p:cSld>
  <p:clrMap bg1="lt1" tx1="dk1" bg2="lt2" tx2="dk2" accent1="accent1" accent2="accent2" accent3="accent3" accent4="accent4" accent5="accent5" accent6="accent6" hlink="hlink" folHlink="folHlink"/>
  <p:hf sldNum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D9D4B4-0EC2-42AE-ABEC-26842DCC58CF}" type="datetimeFigureOut">
              <a:rPr lang="en-US" smtClean="0"/>
              <a:pPr/>
              <a:t>8/24/2013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1105E4-9E70-4B8C-B294-1B0219D9996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434126224"/>
      </p:ext>
    </p:extLst>
  </p:cSld>
  <p:clrMap bg1="lt1" tx1="dk1" bg2="lt2" tx2="dk2" accent1="accent1" accent2="accent2" accent3="accent3" accent4="accent4" accent5="accent5" accent6="accent6" hlink="hlink" folHlink="folHlink"/>
  <p:hf sldNum="0" ft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2FC73DAF-0982-4700-BB84-98A07943AEF0}" type="datetime1">
              <a:rPr lang="en-US" smtClean="0"/>
              <a:t>8/24/2013</a:t>
            </a:fld>
            <a:endParaRPr lang="en-US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rgbClr val="FFFFFF">
            <a:shade val="8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0" y="-152400"/>
            <a:ext cx="10398265" cy="71553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9600" y="957601"/>
            <a:ext cx="7772400" cy="860425"/>
          </a:xfrm>
        </p:spPr>
        <p:txBody>
          <a:bodyPr anchor="b" anchorCtr="0"/>
          <a:lstStyle>
            <a:lvl1pPr algn="l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8200" y="1676400"/>
            <a:ext cx="7753800" cy="1752600"/>
          </a:xfr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990600"/>
            <a:ext cx="5111750" cy="46783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2087" y="1295401"/>
            <a:ext cx="2855913" cy="4373563"/>
          </a:xfrm>
        </p:spPr>
        <p:txBody>
          <a:bodyPr/>
          <a:lstStyle>
            <a:lvl1pPr marL="0" indent="0">
              <a:lnSpc>
                <a:spcPts val="1600"/>
              </a:lnSpc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4" name="Title 13"/>
          <p:cNvSpPr>
            <a:spLocks noGrp="1"/>
          </p:cNvSpPr>
          <p:nvPr>
            <p:ph type="title"/>
          </p:nvPr>
        </p:nvSpPr>
        <p:spPr>
          <a:xfrm>
            <a:off x="228600" y="76200"/>
            <a:ext cx="8229600" cy="6397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5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435600" y="593400"/>
            <a:ext cx="8251200" cy="457200"/>
          </a:xfrm>
        </p:spPr>
        <p:txBody>
          <a:bodyPr>
            <a:normAutofit/>
          </a:bodyPr>
          <a:lstStyle>
            <a:lvl1pPr>
              <a:buFontTx/>
              <a:buNone/>
              <a:defRPr sz="240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s 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5111750" cy="4678363"/>
          </a:xfrm>
        </p:spPr>
        <p:txBody>
          <a:bodyPr/>
          <a:lstStyle>
            <a:lvl1pPr>
              <a:defRPr sz="3200">
                <a:solidFill>
                  <a:schemeClr val="bg1">
                    <a:lumMod val="95000"/>
                  </a:schemeClr>
                </a:solidFill>
              </a:defRPr>
            </a:lvl1pPr>
            <a:lvl2pPr>
              <a:defRPr sz="2800">
                <a:solidFill>
                  <a:schemeClr val="bg1">
                    <a:lumMod val="95000"/>
                  </a:schemeClr>
                </a:solidFill>
              </a:defRPr>
            </a:lvl2pPr>
            <a:lvl3pPr>
              <a:defRPr sz="2400">
                <a:solidFill>
                  <a:schemeClr val="bg1">
                    <a:lumMod val="95000"/>
                  </a:schemeClr>
                </a:solidFill>
              </a:defRPr>
            </a:lvl3pPr>
            <a:lvl4pPr>
              <a:defRPr sz="2000">
                <a:solidFill>
                  <a:schemeClr val="bg1">
                    <a:lumMod val="95000"/>
                  </a:schemeClr>
                </a:solidFill>
              </a:defRPr>
            </a:lvl4pPr>
            <a:lvl5pPr>
              <a:defRPr sz="2000">
                <a:solidFill>
                  <a:schemeClr val="bg1">
                    <a:lumMod val="95000"/>
                  </a:schemeClr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562600" y="1524000"/>
            <a:ext cx="2855913" cy="4373563"/>
          </a:xfrm>
        </p:spPr>
        <p:txBody>
          <a:bodyPr/>
          <a:lstStyle>
            <a:lvl1pPr marL="0" indent="0">
              <a:lnSpc>
                <a:spcPts val="1600"/>
              </a:lnSpc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4" name="Title 13"/>
          <p:cNvSpPr>
            <a:spLocks noGrp="1"/>
          </p:cNvSpPr>
          <p:nvPr>
            <p:ph type="title"/>
          </p:nvPr>
        </p:nvSpPr>
        <p:spPr>
          <a:xfrm>
            <a:off x="0" y="457200"/>
            <a:ext cx="6858000" cy="639763"/>
          </a:xfrm>
        </p:spPr>
        <p:txBody>
          <a:bodyPr/>
          <a:lstStyle>
            <a:lvl1pPr>
              <a:defRPr sz="28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5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210600" y="974400"/>
            <a:ext cx="6876000" cy="457200"/>
          </a:xfrm>
        </p:spPr>
        <p:txBody>
          <a:bodyPr>
            <a:normAutofit/>
          </a:bodyPr>
          <a:lstStyle>
            <a:lvl1pPr>
              <a:buFontTx/>
              <a:buNone/>
              <a:defRPr sz="20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57199"/>
            <a:ext cx="3962400" cy="338139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43000" y="304800"/>
            <a:ext cx="6934200" cy="42672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400" y="762000"/>
            <a:ext cx="3962400" cy="804863"/>
          </a:xfrm>
        </p:spPr>
        <p:txBody>
          <a:bodyPr>
            <a:normAutofit/>
          </a:bodyPr>
          <a:lstStyle>
            <a:lvl1pPr marL="0" indent="0">
              <a:lnSpc>
                <a:spcPts val="1400"/>
              </a:lnSpc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81B150F6-035C-49E2-9BBC-6AC07320621B}" type="datetime8">
              <a:rPr lang="en-US" smtClean="0"/>
              <a:t>8/24/2013 7:47 PM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81582BD6-FC20-4557-852B-8433F8572D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848600" y="503239"/>
            <a:ext cx="1219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503237"/>
            <a:ext cx="7162800" cy="62785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295399"/>
            <a:ext cx="8305800" cy="4525965"/>
          </a:xfrm>
        </p:spPr>
        <p:txBody>
          <a:bodyPr/>
          <a:lstStyle>
            <a:lvl1pPr marL="173038" indent="-173038">
              <a:lnSpc>
                <a:spcPts val="2600"/>
              </a:lnSpc>
              <a:buClr>
                <a:schemeClr val="accent3">
                  <a:lumMod val="50000"/>
                </a:schemeClr>
              </a:buClr>
              <a:buFont typeface="Arial" pitchFamily="34" charset="0"/>
              <a:buChar char="•"/>
              <a:defRPr sz="2400" b="0"/>
            </a:lvl1pPr>
            <a:lvl2pPr marL="684213" indent="-227013">
              <a:lnSpc>
                <a:spcPts val="2600"/>
              </a:lnSpc>
              <a:buClr>
                <a:schemeClr val="accent3">
                  <a:lumMod val="50000"/>
                </a:schemeClr>
              </a:buClr>
              <a:defRPr sz="2000"/>
            </a:lvl2pPr>
            <a:lvl3pPr marL="1087438" indent="-173038">
              <a:lnSpc>
                <a:spcPts val="2600"/>
              </a:lnSpc>
              <a:buClr>
                <a:schemeClr val="accent3">
                  <a:lumMod val="50000"/>
                </a:schemeClr>
              </a:buClr>
              <a:defRPr sz="1800"/>
            </a:lvl3pPr>
            <a:lvl4pPr marL="1541463" indent="-169863">
              <a:lnSpc>
                <a:spcPts val="2600"/>
              </a:lnSpc>
              <a:buClr>
                <a:schemeClr val="accent3">
                  <a:lumMod val="50000"/>
                </a:schemeClr>
              </a:buClr>
              <a:defRPr sz="1600"/>
            </a:lvl4pPr>
            <a:lvl5pPr marL="2001838" indent="-173038">
              <a:lnSpc>
                <a:spcPts val="2600"/>
              </a:lnSpc>
              <a:buClr>
                <a:schemeClr val="accent3">
                  <a:lumMod val="50000"/>
                </a:schemeClr>
              </a:buCl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381000" y="669600"/>
            <a:ext cx="8251200" cy="457200"/>
          </a:xfrm>
        </p:spPr>
        <p:txBody>
          <a:bodyPr>
            <a:normAutofit/>
          </a:bodyPr>
          <a:lstStyle>
            <a:lvl1pPr>
              <a:buFontTx/>
              <a:buNone/>
              <a:defRPr sz="240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248400" y="6653837"/>
            <a:ext cx="2895600" cy="365125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tx2"/>
                </a:solidFill>
                <a:latin typeface="Segoe UI" pitchFamily="34" charset="0"/>
                <a:cs typeface="Segoe UI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" y="6638075"/>
            <a:ext cx="2133600" cy="365125"/>
          </a:xfrm>
          <a:prstGeom prst="rect">
            <a:avLst/>
          </a:prstGeom>
        </p:spPr>
        <p:txBody>
          <a:bodyPr/>
          <a:lstStyle>
            <a:lvl1pPr algn="l">
              <a:defRPr sz="1200" b="1">
                <a:solidFill>
                  <a:schemeClr val="tx2"/>
                </a:solidFill>
                <a:latin typeface="Segoe UI" pitchFamily="34" charset="0"/>
                <a:cs typeface="Segoe UI" pitchFamily="34" charset="0"/>
              </a:defRPr>
            </a:lvl1pPr>
          </a:lstStyle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Title 15"/>
          <p:cNvSpPr>
            <a:spLocks noGrp="1"/>
          </p:cNvSpPr>
          <p:nvPr>
            <p:ph type="title"/>
          </p:nvPr>
        </p:nvSpPr>
        <p:spPr>
          <a:xfrm>
            <a:off x="152400" y="152400"/>
            <a:ext cx="8229600" cy="639763"/>
          </a:xfrm>
        </p:spPr>
        <p:txBody>
          <a:bodyPr/>
          <a:lstStyle>
            <a:lvl1pPr>
              <a:buClr>
                <a:schemeClr val="accent3">
                  <a:lumMod val="50000"/>
                </a:schemeClr>
              </a:buCl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/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381000" y="3130200"/>
            <a:ext cx="6629400" cy="838200"/>
          </a:xfrm>
        </p:spPr>
        <p:txBody>
          <a:bodyPr>
            <a:normAutofit/>
          </a:bodyPr>
          <a:lstStyle>
            <a:lvl1pPr marL="57150" indent="0">
              <a:buFontTx/>
              <a:buNone/>
              <a:defRPr sz="1800" baseline="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52400" y="152400"/>
            <a:ext cx="8229600" cy="6397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359400" y="669600"/>
            <a:ext cx="8251200" cy="457200"/>
          </a:xfrm>
        </p:spPr>
        <p:txBody>
          <a:bodyPr>
            <a:normAutofit/>
          </a:bodyPr>
          <a:lstStyle>
            <a:lvl1pPr>
              <a:buFontTx/>
              <a:buNone/>
              <a:defRPr sz="240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6"/>
          </p:nvPr>
        </p:nvSpPr>
        <p:spPr>
          <a:xfrm>
            <a:off x="381000" y="1711800"/>
            <a:ext cx="6629400" cy="838200"/>
          </a:xfrm>
        </p:spPr>
        <p:txBody>
          <a:bodyPr>
            <a:normAutofit/>
          </a:bodyPr>
          <a:lstStyle>
            <a:lvl1pPr marL="57150" indent="0">
              <a:buFontTx/>
              <a:buNone/>
              <a:defRPr sz="1800" baseline="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8"/>
          <p:cNvSpPr>
            <a:spLocks noGrp="1"/>
          </p:cNvSpPr>
          <p:nvPr>
            <p:ph type="body" sz="quarter" idx="17"/>
          </p:nvPr>
        </p:nvSpPr>
        <p:spPr>
          <a:xfrm>
            <a:off x="381000" y="2421000"/>
            <a:ext cx="6629400" cy="838200"/>
          </a:xfrm>
        </p:spPr>
        <p:txBody>
          <a:bodyPr>
            <a:normAutofit/>
          </a:bodyPr>
          <a:lstStyle>
            <a:lvl1pPr marL="57150" indent="0">
              <a:buFontTx/>
              <a:buNone/>
              <a:defRPr sz="1800" baseline="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5" name="Text Placeholder 8"/>
          <p:cNvSpPr>
            <a:spLocks noGrp="1"/>
          </p:cNvSpPr>
          <p:nvPr>
            <p:ph type="body" sz="quarter" idx="18"/>
          </p:nvPr>
        </p:nvSpPr>
        <p:spPr>
          <a:xfrm>
            <a:off x="381000" y="3769200"/>
            <a:ext cx="6629400" cy="838200"/>
          </a:xfrm>
        </p:spPr>
        <p:txBody>
          <a:bodyPr>
            <a:normAutofit/>
          </a:bodyPr>
          <a:lstStyle>
            <a:lvl1pPr marL="57150" indent="0">
              <a:buFontTx/>
              <a:buNone/>
              <a:defRPr sz="1800" baseline="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Text Placeholder 8"/>
          <p:cNvSpPr>
            <a:spLocks noGrp="1"/>
          </p:cNvSpPr>
          <p:nvPr>
            <p:ph type="body" sz="quarter" idx="19"/>
          </p:nvPr>
        </p:nvSpPr>
        <p:spPr>
          <a:xfrm>
            <a:off x="381000" y="4478400"/>
            <a:ext cx="6629400" cy="838200"/>
          </a:xfrm>
        </p:spPr>
        <p:txBody>
          <a:bodyPr>
            <a:normAutofit/>
          </a:bodyPr>
          <a:lstStyle>
            <a:lvl1pPr marL="57150" indent="0">
              <a:buFontTx/>
              <a:buNone/>
              <a:defRPr sz="1800" baseline="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7" name="Text Placeholder 8"/>
          <p:cNvSpPr>
            <a:spLocks noGrp="1"/>
          </p:cNvSpPr>
          <p:nvPr>
            <p:ph type="body" sz="quarter" idx="20"/>
          </p:nvPr>
        </p:nvSpPr>
        <p:spPr>
          <a:xfrm>
            <a:off x="381000" y="5257800"/>
            <a:ext cx="6629400" cy="838200"/>
          </a:xfrm>
        </p:spPr>
        <p:txBody>
          <a:bodyPr>
            <a:normAutofit/>
          </a:bodyPr>
          <a:lstStyle>
            <a:lvl1pPr marL="57150" indent="0">
              <a:buFontTx/>
              <a:buNone/>
              <a:defRPr sz="1800" baseline="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87178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371601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bg2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295401"/>
            <a:ext cx="4038600" cy="4525964"/>
          </a:xfrm>
        </p:spPr>
        <p:txBody>
          <a:bodyPr/>
          <a:lstStyle>
            <a:lvl1pPr>
              <a:buClr>
                <a:schemeClr val="bg1">
                  <a:lumMod val="95000"/>
                </a:schemeClr>
              </a:buClr>
              <a:defRPr sz="2400"/>
            </a:lvl1pPr>
            <a:lvl2pPr>
              <a:buClr>
                <a:schemeClr val="bg1">
                  <a:lumMod val="95000"/>
                </a:schemeClr>
              </a:buClr>
              <a:defRPr sz="2000"/>
            </a:lvl2pPr>
            <a:lvl3pPr>
              <a:buClr>
                <a:schemeClr val="bg1">
                  <a:lumMod val="95000"/>
                </a:schemeClr>
              </a:buClr>
              <a:defRPr sz="2000"/>
            </a:lvl3pPr>
            <a:lvl4pPr>
              <a:buClr>
                <a:schemeClr val="bg1">
                  <a:lumMod val="95000"/>
                </a:schemeClr>
              </a:buClr>
              <a:defRPr sz="1800"/>
            </a:lvl4pPr>
            <a:lvl5pPr>
              <a:buClr>
                <a:schemeClr val="bg1">
                  <a:lumMod val="95000"/>
                </a:schemeClr>
              </a:buCl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95800" y="1295401"/>
            <a:ext cx="4038600" cy="4525964"/>
          </a:xfrm>
        </p:spPr>
        <p:txBody>
          <a:bodyPr/>
          <a:lstStyle>
            <a:lvl1pPr>
              <a:buClr>
                <a:schemeClr val="bg1">
                  <a:lumMod val="95000"/>
                </a:schemeClr>
              </a:buClr>
              <a:defRPr sz="2400"/>
            </a:lvl1pPr>
            <a:lvl2pPr>
              <a:buClr>
                <a:schemeClr val="bg1">
                  <a:lumMod val="95000"/>
                </a:schemeClr>
              </a:buClr>
              <a:defRPr sz="2000"/>
            </a:lvl2pPr>
            <a:lvl3pPr>
              <a:buClr>
                <a:schemeClr val="bg1">
                  <a:lumMod val="95000"/>
                </a:schemeClr>
              </a:buClr>
              <a:defRPr sz="2000"/>
            </a:lvl3pPr>
            <a:lvl4pPr>
              <a:buClr>
                <a:schemeClr val="bg1">
                  <a:lumMod val="95000"/>
                </a:schemeClr>
              </a:buClr>
              <a:defRPr sz="1800"/>
            </a:lvl4pPr>
            <a:lvl5pPr>
              <a:buClr>
                <a:schemeClr val="bg1">
                  <a:lumMod val="95000"/>
                </a:schemeClr>
              </a:buCl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4"/>
          </p:nvPr>
        </p:nvSpPr>
        <p:spPr>
          <a:xfrm>
            <a:off x="457200" y="6638075"/>
            <a:ext cx="2133600" cy="365125"/>
          </a:xfrm>
        </p:spPr>
        <p:txBody>
          <a:bodyPr/>
          <a:lstStyle/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152400" y="152400"/>
            <a:ext cx="8229600" cy="6397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3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359400" y="669600"/>
            <a:ext cx="8251200" cy="457200"/>
          </a:xfrm>
        </p:spPr>
        <p:txBody>
          <a:bodyPr>
            <a:normAutofit/>
          </a:bodyPr>
          <a:lstStyle>
            <a:lvl1pPr>
              <a:buFontTx/>
              <a:buNone/>
              <a:defRPr sz="240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47801"/>
            <a:ext cx="2362200" cy="1524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3"/>
          <p:cNvSpPr>
            <a:spLocks noGrp="1"/>
          </p:cNvSpPr>
          <p:nvPr>
            <p:ph sz="half" idx="2"/>
          </p:nvPr>
        </p:nvSpPr>
        <p:spPr>
          <a:xfrm>
            <a:off x="2971800" y="1447801"/>
            <a:ext cx="5715000" cy="15240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sz="half" idx="14"/>
          </p:nvPr>
        </p:nvSpPr>
        <p:spPr>
          <a:xfrm>
            <a:off x="457200" y="3048000"/>
            <a:ext cx="2362200" cy="1524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15"/>
          </p:nvPr>
        </p:nvSpPr>
        <p:spPr>
          <a:xfrm>
            <a:off x="2971800" y="3048000"/>
            <a:ext cx="5715000" cy="15240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152400" y="152400"/>
            <a:ext cx="8229600" cy="6397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359400" y="669600"/>
            <a:ext cx="8251200" cy="457200"/>
          </a:xfrm>
        </p:spPr>
        <p:txBody>
          <a:bodyPr>
            <a:normAutofit/>
          </a:bodyPr>
          <a:lstStyle>
            <a:lvl1pPr>
              <a:buFontTx/>
              <a:buNone/>
              <a:defRPr sz="240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sz="half" idx="1"/>
          </p:nvPr>
        </p:nvSpPr>
        <p:spPr>
          <a:xfrm>
            <a:off x="76200" y="3429000"/>
            <a:ext cx="2743200" cy="2544763"/>
          </a:xfrm>
        </p:spPr>
        <p:txBody>
          <a:bodyPr lIns="274320" tIns="0" rIns="182880">
            <a:normAutofit/>
          </a:bodyPr>
          <a:lstStyle>
            <a:lvl1pPr>
              <a:lnSpc>
                <a:spcPts val="2000"/>
              </a:lnSpc>
              <a:defRPr sz="1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2"/>
          </p:nvPr>
        </p:nvSpPr>
        <p:spPr>
          <a:xfrm>
            <a:off x="2857500" y="3429000"/>
            <a:ext cx="2743200" cy="2544763"/>
          </a:xfrm>
        </p:spPr>
        <p:txBody>
          <a:bodyPr lIns="274320" tIns="0" rIns="182880">
            <a:normAutofit/>
          </a:bodyPr>
          <a:lstStyle>
            <a:lvl1pPr>
              <a:lnSpc>
                <a:spcPts val="2000"/>
              </a:lnSpc>
              <a:defRPr sz="1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Content Placeholder 3"/>
          <p:cNvSpPr>
            <a:spLocks noGrp="1"/>
          </p:cNvSpPr>
          <p:nvPr>
            <p:ph sz="half" idx="14"/>
          </p:nvPr>
        </p:nvSpPr>
        <p:spPr>
          <a:xfrm>
            <a:off x="5638800" y="3429000"/>
            <a:ext cx="2743200" cy="2544763"/>
          </a:xfrm>
        </p:spPr>
        <p:txBody>
          <a:bodyPr lIns="274320" tIns="0" rIns="182880">
            <a:normAutofit/>
          </a:bodyPr>
          <a:lstStyle>
            <a:lvl1pPr>
              <a:lnSpc>
                <a:spcPts val="2000"/>
              </a:lnSpc>
              <a:defRPr sz="1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5" name="Content Placeholder 2"/>
          <p:cNvSpPr>
            <a:spLocks noGrp="1"/>
          </p:cNvSpPr>
          <p:nvPr>
            <p:ph sz="half" idx="15"/>
          </p:nvPr>
        </p:nvSpPr>
        <p:spPr>
          <a:xfrm>
            <a:off x="76200" y="1447801"/>
            <a:ext cx="2743200" cy="17065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Content Placeholder 3"/>
          <p:cNvSpPr>
            <a:spLocks noGrp="1"/>
          </p:cNvSpPr>
          <p:nvPr>
            <p:ph sz="half" idx="16"/>
          </p:nvPr>
        </p:nvSpPr>
        <p:spPr>
          <a:xfrm>
            <a:off x="2857500" y="1447801"/>
            <a:ext cx="2743200" cy="17065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7" name="Content Placeholder 3"/>
          <p:cNvSpPr>
            <a:spLocks noGrp="1"/>
          </p:cNvSpPr>
          <p:nvPr>
            <p:ph sz="half" idx="17"/>
          </p:nvPr>
        </p:nvSpPr>
        <p:spPr>
          <a:xfrm>
            <a:off x="5638800" y="1447801"/>
            <a:ext cx="2743200" cy="17065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Title 18"/>
          <p:cNvSpPr>
            <a:spLocks noGrp="1"/>
          </p:cNvSpPr>
          <p:nvPr>
            <p:ph type="title"/>
          </p:nvPr>
        </p:nvSpPr>
        <p:spPr>
          <a:xfrm>
            <a:off x="152400" y="152400"/>
            <a:ext cx="8229600" cy="6397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0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359400" y="669600"/>
            <a:ext cx="8251200" cy="457200"/>
          </a:xfrm>
        </p:spPr>
        <p:txBody>
          <a:bodyPr>
            <a:normAutofit/>
          </a:bodyPr>
          <a:lstStyle>
            <a:lvl1pPr>
              <a:buFontTx/>
              <a:buNone/>
              <a:defRPr sz="240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" y="1447801"/>
            <a:ext cx="4040188" cy="304801"/>
          </a:xfrm>
          <a:solidFill>
            <a:schemeClr val="accent5">
              <a:lumMod val="20000"/>
              <a:lumOff val="80000"/>
              <a:alpha val="39000"/>
            </a:schemeClr>
          </a:solidFill>
        </p:spPr>
        <p:txBody>
          <a:bodyPr tIns="274320" anchor="b">
            <a:noAutofit/>
          </a:bodyPr>
          <a:lstStyle>
            <a:lvl1pPr marL="0" indent="0">
              <a:buNone/>
              <a:defRPr sz="1800" b="1" cap="all" baseline="0">
                <a:solidFill>
                  <a:schemeClr val="bg2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6200" y="1752601"/>
            <a:ext cx="4040188" cy="4068763"/>
          </a:xfrm>
        </p:spPr>
        <p:txBody>
          <a:bodyPr/>
          <a:lstStyle>
            <a:lvl1pPr>
              <a:lnSpc>
                <a:spcPct val="100000"/>
              </a:lnSpc>
              <a:buClr>
                <a:schemeClr val="bg1">
                  <a:lumMod val="95000"/>
                </a:schemeClr>
              </a:buClr>
              <a:defRPr sz="2000"/>
            </a:lvl1pPr>
            <a:lvl2pPr>
              <a:lnSpc>
                <a:spcPct val="100000"/>
              </a:lnSpc>
              <a:buClr>
                <a:schemeClr val="bg1">
                  <a:lumMod val="95000"/>
                </a:schemeClr>
              </a:buClr>
              <a:defRPr sz="2000"/>
            </a:lvl2pPr>
            <a:lvl3pPr>
              <a:lnSpc>
                <a:spcPct val="100000"/>
              </a:lnSpc>
              <a:buClr>
                <a:schemeClr val="bg1">
                  <a:lumMod val="95000"/>
                </a:schemeClr>
              </a:buClr>
              <a:defRPr sz="1800"/>
            </a:lvl3pPr>
            <a:lvl4pPr>
              <a:lnSpc>
                <a:spcPct val="100000"/>
              </a:lnSpc>
              <a:buClr>
                <a:schemeClr val="bg1">
                  <a:lumMod val="95000"/>
                </a:schemeClr>
              </a:buClr>
              <a:defRPr sz="1600"/>
            </a:lvl4pPr>
            <a:lvl5pPr>
              <a:lnSpc>
                <a:spcPct val="100000"/>
              </a:lnSpc>
              <a:buClr>
                <a:schemeClr val="bg1">
                  <a:lumMod val="95000"/>
                </a:schemeClr>
              </a:buCl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91039" y="1752601"/>
            <a:ext cx="4041775" cy="4068763"/>
          </a:xfrm>
        </p:spPr>
        <p:txBody>
          <a:bodyPr/>
          <a:lstStyle>
            <a:lvl1pPr>
              <a:buClr>
                <a:schemeClr val="bg1">
                  <a:lumMod val="95000"/>
                </a:schemeClr>
              </a:buClr>
              <a:defRPr sz="2000"/>
            </a:lvl1pPr>
            <a:lvl2pPr>
              <a:buClr>
                <a:schemeClr val="bg1">
                  <a:lumMod val="95000"/>
                </a:schemeClr>
              </a:buClr>
              <a:defRPr sz="2000"/>
            </a:lvl2pPr>
            <a:lvl3pPr>
              <a:buClr>
                <a:schemeClr val="bg1">
                  <a:lumMod val="95000"/>
                </a:schemeClr>
              </a:buClr>
              <a:defRPr sz="1800"/>
            </a:lvl3pPr>
            <a:lvl4pPr>
              <a:buClr>
                <a:schemeClr val="bg1">
                  <a:lumMod val="95000"/>
                </a:schemeClr>
              </a:buClr>
              <a:defRPr sz="1600"/>
            </a:lvl4pPr>
            <a:lvl5pPr>
              <a:buClr>
                <a:schemeClr val="bg1">
                  <a:lumMod val="95000"/>
                </a:schemeClr>
              </a:buCl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2" name="Text Placeholder 2"/>
          <p:cNvSpPr>
            <a:spLocks noGrp="1"/>
          </p:cNvSpPr>
          <p:nvPr>
            <p:ph type="body" idx="12"/>
          </p:nvPr>
        </p:nvSpPr>
        <p:spPr>
          <a:xfrm>
            <a:off x="4494212" y="1447802"/>
            <a:ext cx="4040188" cy="304801"/>
          </a:xfrm>
          <a:solidFill>
            <a:schemeClr val="accent5">
              <a:lumMod val="20000"/>
              <a:lumOff val="80000"/>
              <a:alpha val="39000"/>
            </a:schemeClr>
          </a:solidFill>
        </p:spPr>
        <p:txBody>
          <a:bodyPr tIns="274320" anchor="b">
            <a:noAutofit/>
          </a:bodyPr>
          <a:lstStyle>
            <a:lvl1pPr marL="0" indent="0">
              <a:buNone/>
              <a:defRPr sz="1800" b="1" cap="all" baseline="0">
                <a:solidFill>
                  <a:schemeClr val="bg2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152400" y="152400"/>
            <a:ext cx="8229600" cy="6397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8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359400" y="669600"/>
            <a:ext cx="8251200" cy="457200"/>
          </a:xfrm>
        </p:spPr>
        <p:txBody>
          <a:bodyPr>
            <a:normAutofit/>
          </a:bodyPr>
          <a:lstStyle>
            <a:lvl1pPr>
              <a:buFontTx/>
              <a:buNone/>
              <a:defRPr sz="240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1219200" y="457200"/>
            <a:ext cx="8229600" cy="6397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4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914400" y="974400"/>
            <a:ext cx="8251200" cy="457200"/>
          </a:xfrm>
        </p:spPr>
        <p:txBody>
          <a:bodyPr>
            <a:normAutofit/>
          </a:bodyPr>
          <a:lstStyle>
            <a:lvl1pPr>
              <a:buFontTx/>
              <a:buNone/>
              <a:defRPr sz="240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7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2400" y="152400"/>
            <a:ext cx="8229600" cy="6397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200" y="808364"/>
            <a:ext cx="8229600" cy="50593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248400" y="6653837"/>
            <a:ext cx="2895600" cy="365125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tx2"/>
                </a:solidFill>
                <a:latin typeface="Segoe UI" pitchFamily="34" charset="0"/>
                <a:cs typeface="Segoe UI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" y="6638075"/>
            <a:ext cx="2133600" cy="365125"/>
          </a:xfrm>
          <a:prstGeom prst="rect">
            <a:avLst/>
          </a:prstGeom>
        </p:spPr>
        <p:txBody>
          <a:bodyPr/>
          <a:lstStyle>
            <a:lvl1pPr algn="l">
              <a:defRPr sz="1200" b="1">
                <a:solidFill>
                  <a:schemeClr val="tx2"/>
                </a:solidFill>
                <a:latin typeface="Segoe UI" pitchFamily="34" charset="0"/>
                <a:cs typeface="Segoe UI" pitchFamily="34" charset="0"/>
              </a:defRPr>
            </a:lvl1pPr>
          </a:lstStyle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257800" y="2895600"/>
            <a:ext cx="1219200" cy="10668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Perpetua" pitchFamily="18" charset="0"/>
              <a:ea typeface="+mj-ea"/>
              <a:cs typeface="+mj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410200" y="2667000"/>
            <a:ext cx="1447800" cy="13716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Perpetua" pitchFamily="18" charset="0"/>
              <a:ea typeface="+mj-ea"/>
              <a:cs typeface="+mj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51" r:id="rId4"/>
    <p:sldLayoutId id="2147483652" r:id="rId5"/>
    <p:sldLayoutId id="2147483661" r:id="rId6"/>
    <p:sldLayoutId id="2147483662" r:id="rId7"/>
    <p:sldLayoutId id="2147483653" r:id="rId8"/>
    <p:sldLayoutId id="2147483654" r:id="rId9"/>
    <p:sldLayoutId id="2147483655" r:id="rId10"/>
    <p:sldLayoutId id="2147483656" r:id="rId11"/>
    <p:sldLayoutId id="2147483664" r:id="rId12"/>
    <p:sldLayoutId id="2147483657" r:id="rId13"/>
    <p:sldLayoutId id="2147483658" r:id="rId14"/>
    <p:sldLayoutId id="2147483659" r:id="rId15"/>
  </p:sldLayoutIdLst>
  <p:hf sldNum="0" hdr="0" ftr="0"/>
  <p:txStyles>
    <p:titleStyle>
      <a:lvl1pPr algn="l" defTabSz="914400" rtl="0" eaLnBrk="1" latinLnBrk="0" hangingPunct="1">
        <a:spcBef>
          <a:spcPct val="0"/>
        </a:spcBef>
        <a:buClr>
          <a:schemeClr val="bg1">
            <a:lumMod val="95000"/>
          </a:schemeClr>
        </a:buClr>
        <a:buFont typeface="Arial" pitchFamily="34" charset="0"/>
        <a:buChar char="•"/>
        <a:defRPr sz="3600" b="1" kern="1200" baseline="0">
          <a:solidFill>
            <a:schemeClr val="bg1"/>
          </a:solidFill>
          <a:latin typeface="+mj-lt"/>
          <a:ea typeface="+mj-ea"/>
          <a:cs typeface="Segoe UI" pitchFamily="34" charset="0"/>
        </a:defRPr>
      </a:lvl1pPr>
    </p:titleStyle>
    <p:bodyStyle>
      <a:lvl1pPr marL="173038" indent="-173038" algn="l" defTabSz="914400" rtl="0" eaLnBrk="1" latinLnBrk="0" hangingPunct="1">
        <a:lnSpc>
          <a:spcPct val="100000"/>
        </a:lnSpc>
        <a:spcBef>
          <a:spcPct val="20000"/>
        </a:spcBef>
        <a:buClr>
          <a:schemeClr val="bg1">
            <a:lumMod val="95000"/>
          </a:schemeClr>
        </a:buClr>
        <a:buSzPct val="70000"/>
        <a:buFont typeface="Arial" pitchFamily="34" charset="0"/>
        <a:buChar char="•"/>
        <a:defRPr sz="3200" kern="1200">
          <a:solidFill>
            <a:schemeClr val="bg1"/>
          </a:solidFill>
          <a:latin typeface="+mn-lt"/>
          <a:ea typeface="+mn-ea"/>
          <a:cs typeface="Segoe UI" pitchFamily="34" charset="0"/>
        </a:defRPr>
      </a:lvl1pPr>
      <a:lvl2pPr marL="627063" indent="-169863" algn="l" defTabSz="914400" rtl="0" eaLnBrk="1" latinLnBrk="0" hangingPunct="1">
        <a:lnSpc>
          <a:spcPct val="100000"/>
        </a:lnSpc>
        <a:spcBef>
          <a:spcPct val="20000"/>
        </a:spcBef>
        <a:buClr>
          <a:schemeClr val="bg1">
            <a:lumMod val="95000"/>
          </a:schemeClr>
        </a:buClr>
        <a:buSzPct val="70000"/>
        <a:buFont typeface="Arial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Segoe UI" pitchFamily="34" charset="0"/>
        </a:defRPr>
      </a:lvl2pPr>
      <a:lvl3pPr marL="1030288" indent="-115888" algn="l" defTabSz="914400" rtl="0" eaLnBrk="1" latinLnBrk="0" hangingPunct="1">
        <a:lnSpc>
          <a:spcPct val="100000"/>
        </a:lnSpc>
        <a:spcBef>
          <a:spcPct val="20000"/>
        </a:spcBef>
        <a:buClr>
          <a:schemeClr val="bg1">
            <a:lumMod val="95000"/>
          </a:schemeClr>
        </a:buClr>
        <a:buSzPct val="70000"/>
        <a:buFont typeface="Arial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Segoe UI" pitchFamily="34" charset="0"/>
        </a:defRPr>
      </a:lvl3pPr>
      <a:lvl4pPr marL="1482725" indent="-111125" algn="l" defTabSz="914400" rtl="0" eaLnBrk="1" latinLnBrk="0" hangingPunct="1">
        <a:lnSpc>
          <a:spcPct val="100000"/>
        </a:lnSpc>
        <a:spcBef>
          <a:spcPct val="20000"/>
        </a:spcBef>
        <a:buClr>
          <a:schemeClr val="bg1">
            <a:lumMod val="95000"/>
          </a:schemeClr>
        </a:buClr>
        <a:buSzPct val="70000"/>
        <a:buFont typeface="Arial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Segoe UI" pitchFamily="34" charset="0"/>
        </a:defRPr>
      </a:lvl4pPr>
      <a:lvl5pPr marL="1944688" indent="-115888" algn="l" defTabSz="914400" rtl="0" eaLnBrk="1" latinLnBrk="0" hangingPunct="1">
        <a:lnSpc>
          <a:spcPct val="100000"/>
        </a:lnSpc>
        <a:spcBef>
          <a:spcPct val="20000"/>
        </a:spcBef>
        <a:buClr>
          <a:schemeClr val="bg1">
            <a:lumMod val="95000"/>
          </a:schemeClr>
        </a:buClr>
        <a:buSzPct val="70000"/>
        <a:buFont typeface="Arial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Segoe UI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presentermedia.com/mspp.html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hyperlink" Target="http://www.presentermedia.com/mspp.html" TargetMode="Externa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resentermedia.com/mspp.html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hyperlink" Target="http://www.presentermedia.com/mspp.html" TargetMode="External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477000" y="6392405"/>
            <a:ext cx="2362200" cy="2286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 fontScale="47500" lnSpcReduction="20000"/>
          </a:bodyPr>
          <a:lstStyle/>
          <a:p>
            <a:pPr>
              <a:spcBef>
                <a:spcPct val="0"/>
              </a:spcBef>
            </a:pPr>
            <a:r>
              <a:rPr lang="en-US" sz="2400" dirty="0"/>
              <a:t>By </a:t>
            </a:r>
            <a:r>
              <a:rPr lang="en-US" sz="2400" b="1" dirty="0">
                <a:hlinkClick r:id="rId2"/>
              </a:rPr>
              <a:t>PresenterMedia.com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Perpetua" pitchFamily="18" charset="0"/>
              <a:ea typeface="+mj-ea"/>
              <a:cs typeface="+mj-cs"/>
            </a:endParaRPr>
          </a:p>
        </p:txBody>
      </p:sp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819600" y="620689"/>
            <a:ext cx="7772400" cy="3816424"/>
          </a:xfrm>
        </p:spPr>
        <p:txBody>
          <a:bodyPr/>
          <a:lstStyle/>
          <a:p>
            <a:r>
              <a:rPr lang="zh-CN" altLang="en-US" sz="4000" b="0" dirty="0" smtClean="0">
                <a:latin typeface="Arial" pitchFamily="34" charset="0"/>
                <a:ea typeface="SimHei" pitchFamily="49" charset="-122"/>
              </a:rPr>
              <a:t>研习班</a:t>
            </a:r>
            <a:r>
              <a:rPr lang="en-GB" sz="4000" b="0" dirty="0" smtClean="0">
                <a:latin typeface="Arial" pitchFamily="34" charset="0"/>
                <a:ea typeface="SimHei" pitchFamily="49" charset="-122"/>
              </a:rPr>
              <a:t>(</a:t>
            </a:r>
            <a:r>
              <a:rPr lang="zh-CN" altLang="en-US" sz="4000" b="0" dirty="0" smtClean="0">
                <a:latin typeface="Arial" pitchFamily="34" charset="0"/>
                <a:ea typeface="SimHei" pitchFamily="49" charset="-122"/>
              </a:rPr>
              <a:t>韦牧师</a:t>
            </a:r>
            <a:r>
              <a:rPr lang="en-GB" sz="4000" b="0" dirty="0" smtClean="0">
                <a:latin typeface="Arial" pitchFamily="34" charset="0"/>
                <a:ea typeface="SimHei" pitchFamily="49" charset="-122"/>
              </a:rPr>
              <a:t>)</a:t>
            </a:r>
            <a:r>
              <a:rPr lang="zh-CN" altLang="en-US" sz="4000" b="0" dirty="0" smtClean="0">
                <a:latin typeface="Arial" pitchFamily="34" charset="0"/>
                <a:ea typeface="SimHei" pitchFamily="49" charset="-122"/>
              </a:rPr>
              <a:t>基督教基本信仰</a:t>
            </a:r>
            <a:r>
              <a:rPr lang="en-GB" sz="4400" b="0" dirty="0" smtClean="0">
                <a:latin typeface="Arial" pitchFamily="34" charset="0"/>
                <a:ea typeface="SimHei" pitchFamily="49" charset="-122"/>
              </a:rPr>
              <a:t/>
            </a:r>
            <a:br>
              <a:rPr lang="en-GB" sz="4400" b="0" dirty="0" smtClean="0">
                <a:latin typeface="Arial" pitchFamily="34" charset="0"/>
                <a:ea typeface="SimHei" pitchFamily="49" charset="-122"/>
              </a:rPr>
            </a:br>
            <a:r>
              <a:rPr lang="en-US" altLang="zh-CN" sz="4000" b="0" dirty="0" smtClean="0">
                <a:latin typeface="Arial" pitchFamily="34" charset="0"/>
                <a:ea typeface="SimHei" pitchFamily="49" charset="-122"/>
              </a:rPr>
              <a:t>1.</a:t>
            </a:r>
            <a:r>
              <a:rPr lang="zh-CN" altLang="en-US" sz="4000" b="0" dirty="0" smtClean="0">
                <a:latin typeface="Arial" pitchFamily="34" charset="0"/>
                <a:ea typeface="SimHei" pitchFamily="49" charset="-122"/>
              </a:rPr>
              <a:t> 真神、圣经、</a:t>
            </a:r>
            <a:r>
              <a:rPr lang="en-US" altLang="zh-CN" sz="4000" b="0" dirty="0" smtClean="0">
                <a:latin typeface="Arial" pitchFamily="34" charset="0"/>
                <a:ea typeface="SimHei" pitchFamily="49" charset="-122"/>
              </a:rPr>
              <a:t/>
            </a:r>
            <a:br>
              <a:rPr lang="en-US" altLang="zh-CN" sz="4000" b="0" dirty="0" smtClean="0">
                <a:latin typeface="Arial" pitchFamily="34" charset="0"/>
                <a:ea typeface="SimHei" pitchFamily="49" charset="-122"/>
              </a:rPr>
            </a:br>
            <a:r>
              <a:rPr lang="en-US" altLang="zh-CN" sz="4000" b="0" dirty="0" smtClean="0">
                <a:latin typeface="Arial" pitchFamily="34" charset="0"/>
                <a:ea typeface="SimHei" pitchFamily="49" charset="-122"/>
              </a:rPr>
              <a:t>2.</a:t>
            </a:r>
            <a:r>
              <a:rPr lang="zh-CN" altLang="en-US" sz="4000" b="0" dirty="0" smtClean="0">
                <a:latin typeface="Arial" pitchFamily="34" charset="0"/>
                <a:ea typeface="SimHei" pitchFamily="49" charset="-122"/>
              </a:rPr>
              <a:t> 人论、耶稣基督、</a:t>
            </a:r>
            <a:r>
              <a:rPr lang="en-US" altLang="zh-CN" sz="4000" b="0" dirty="0" smtClean="0">
                <a:latin typeface="Arial" pitchFamily="34" charset="0"/>
                <a:ea typeface="SimHei" pitchFamily="49" charset="-122"/>
              </a:rPr>
              <a:t/>
            </a:r>
            <a:br>
              <a:rPr lang="en-US" altLang="zh-CN" sz="4000" b="0" dirty="0" smtClean="0">
                <a:latin typeface="Arial" pitchFamily="34" charset="0"/>
                <a:ea typeface="SimHei" pitchFamily="49" charset="-122"/>
              </a:rPr>
            </a:br>
            <a:r>
              <a:rPr lang="en-US" altLang="zh-CN" sz="4000" b="0" dirty="0" smtClean="0">
                <a:latin typeface="Arial" pitchFamily="34" charset="0"/>
                <a:ea typeface="SimHei" pitchFamily="49" charset="-122"/>
              </a:rPr>
              <a:t>3.</a:t>
            </a:r>
            <a:r>
              <a:rPr lang="zh-CN" altLang="en-US" sz="4000" b="0" dirty="0" smtClean="0">
                <a:latin typeface="Arial" pitchFamily="34" charset="0"/>
                <a:ea typeface="SimHei" pitchFamily="49" charset="-122"/>
              </a:rPr>
              <a:t> 救恩、</a:t>
            </a:r>
            <a:r>
              <a:rPr lang="en-US" altLang="zh-CN" sz="4000" b="0" dirty="0" smtClean="0">
                <a:latin typeface="Arial" pitchFamily="34" charset="0"/>
                <a:ea typeface="SimHei" pitchFamily="49" charset="-122"/>
              </a:rPr>
              <a:t/>
            </a:r>
            <a:br>
              <a:rPr lang="en-US" altLang="zh-CN" sz="4000" b="0" dirty="0" smtClean="0">
                <a:latin typeface="Arial" pitchFamily="34" charset="0"/>
                <a:ea typeface="SimHei" pitchFamily="49" charset="-122"/>
              </a:rPr>
            </a:br>
            <a:r>
              <a:rPr lang="en-US" altLang="zh-CN" sz="4000" b="0" dirty="0" smtClean="0">
                <a:latin typeface="Arial" pitchFamily="34" charset="0"/>
                <a:ea typeface="SimHei" pitchFamily="49" charset="-122"/>
              </a:rPr>
              <a:t>4.</a:t>
            </a:r>
            <a:r>
              <a:rPr lang="zh-CN" altLang="en-US" sz="4000" b="0" dirty="0" smtClean="0">
                <a:latin typeface="Arial" pitchFamily="34" charset="0"/>
                <a:ea typeface="SimHei" pitchFamily="49" charset="-122"/>
              </a:rPr>
              <a:t>圣灵、教会、</a:t>
            </a:r>
            <a:r>
              <a:rPr lang="en-GB" altLang="zh-CN" sz="4000" b="0" dirty="0" smtClean="0">
                <a:latin typeface="Arial" pitchFamily="34" charset="0"/>
                <a:ea typeface="SimHei" pitchFamily="49" charset="-122"/>
              </a:rPr>
              <a:t/>
            </a:r>
            <a:br>
              <a:rPr lang="en-GB" altLang="zh-CN" sz="4000" b="0" dirty="0" smtClean="0">
                <a:latin typeface="Arial" pitchFamily="34" charset="0"/>
                <a:ea typeface="SimHei" pitchFamily="49" charset="-122"/>
              </a:rPr>
            </a:br>
            <a:r>
              <a:rPr lang="en-GB" altLang="zh-CN" sz="4000" b="0" dirty="0" smtClean="0">
                <a:latin typeface="Arial" pitchFamily="34" charset="0"/>
                <a:ea typeface="SimHei" pitchFamily="49" charset="-122"/>
              </a:rPr>
              <a:t>5. </a:t>
            </a:r>
            <a:r>
              <a:rPr lang="zh-CN" altLang="en-US" sz="4000" b="0" dirty="0" smtClean="0">
                <a:latin typeface="Arial" pitchFamily="34" charset="0"/>
                <a:ea typeface="SimHei" pitchFamily="49" charset="-122"/>
              </a:rPr>
              <a:t>主再来。</a:t>
            </a:r>
            <a:endParaRPr lang="en-GB" sz="4400" b="0" dirty="0">
              <a:latin typeface="Arial" pitchFamily="34" charset="0"/>
              <a:ea typeface="SimHei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5"/>
          <p:cNvSpPr txBox="1">
            <a:spLocks/>
          </p:cNvSpPr>
          <p:nvPr/>
        </p:nvSpPr>
        <p:spPr>
          <a:xfrm>
            <a:off x="179512" y="0"/>
            <a:ext cx="8640960" cy="62646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en-US" altLang="zh-CN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b. </a:t>
            </a:r>
            <a:r>
              <a:rPr lang="zh-CN" altLang="en-US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「另外」</a:t>
            </a:r>
            <a:r>
              <a:rPr lang="en-US" altLang="zh-CN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(</a:t>
            </a:r>
            <a:r>
              <a:rPr lang="en-US" altLang="zh-CN" sz="4800" b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allos</a:t>
            </a:r>
            <a:r>
              <a:rPr lang="en-US" altLang="zh-CN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, </a:t>
            </a:r>
            <a:r>
              <a:rPr lang="zh-CN" altLang="en-US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约</a:t>
            </a:r>
            <a:r>
              <a:rPr lang="en-US" altLang="zh-CN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14:16) </a:t>
            </a:r>
            <a:r>
              <a:rPr lang="zh-CN" altLang="en-US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一位保惠师 </a:t>
            </a:r>
            <a:r>
              <a:rPr lang="en-US" altLang="zh-CN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(</a:t>
            </a:r>
            <a:r>
              <a:rPr lang="en-US" altLang="zh-CN" sz="4800" b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parakleton</a:t>
            </a:r>
            <a:r>
              <a:rPr lang="en-US" altLang="zh-CN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), </a:t>
            </a:r>
            <a:r>
              <a:rPr lang="zh-CN" altLang="en-US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除了耶稣</a:t>
            </a:r>
            <a:r>
              <a:rPr lang="en-US" altLang="zh-CN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(</a:t>
            </a:r>
            <a:r>
              <a:rPr lang="zh-CN" altLang="en-US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约壹</a:t>
            </a:r>
            <a:r>
              <a:rPr lang="en-US" altLang="zh-CN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2:1 </a:t>
            </a:r>
            <a:r>
              <a:rPr lang="en-US" altLang="zh-CN" sz="4800" b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parakleton</a:t>
            </a:r>
            <a:r>
              <a:rPr lang="en-US" altLang="zh-CN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)</a:t>
            </a:r>
            <a:r>
              <a:rPr lang="zh-CN" altLang="en-US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外</a:t>
            </a:r>
            <a:r>
              <a:rPr lang="en-US" altLang="zh-CN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, </a:t>
            </a:r>
            <a:r>
              <a:rPr lang="zh-CN" altLang="en-US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   圣灵是另一位保惠师</a:t>
            </a:r>
            <a:r>
              <a:rPr lang="en-US" altLang="zh-CN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(</a:t>
            </a:r>
            <a:r>
              <a:rPr lang="zh-CN" altLang="en-US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约</a:t>
            </a:r>
            <a:r>
              <a:rPr lang="en-US" altLang="zh-CN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14:26, 15:26, 16:7)</a:t>
            </a:r>
            <a:r>
              <a:rPr lang="zh-CN" altLang="en-US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；圣子有位格</a:t>
            </a:r>
            <a:r>
              <a:rPr lang="en-US" altLang="zh-CN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, </a:t>
            </a:r>
            <a:r>
              <a:rPr lang="zh-CN" altLang="en-US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圣灵也有。三位一体中荣耀其余位格</a:t>
            </a:r>
            <a:r>
              <a:rPr lang="en-US" altLang="zh-CN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(</a:t>
            </a:r>
            <a:r>
              <a:rPr lang="zh-CN" altLang="en-US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约</a:t>
            </a:r>
            <a:r>
              <a:rPr lang="en-US" altLang="zh-CN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16:14), </a:t>
            </a:r>
            <a:r>
              <a:rPr lang="zh-CN" altLang="en-US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与耶稣一样</a:t>
            </a:r>
            <a:r>
              <a:rPr lang="en-US" altLang="zh-CN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(</a:t>
            </a:r>
            <a:r>
              <a:rPr lang="zh-CN" altLang="en-US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约</a:t>
            </a:r>
            <a:r>
              <a:rPr lang="en-US" altLang="zh-CN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17:4)</a:t>
            </a:r>
            <a:r>
              <a:rPr lang="zh-CN" altLang="en-US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 txBox="1">
            <a:spLocks/>
          </p:cNvSpPr>
          <p:nvPr/>
        </p:nvSpPr>
        <p:spPr bwMode="auto">
          <a:xfrm>
            <a:off x="504056" y="59501"/>
            <a:ext cx="8388424" cy="54577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>
              <a:tabLst>
                <a:tab pos="989013" algn="l"/>
              </a:tabLst>
            </a:pPr>
            <a:r>
              <a:rPr lang="zh-CN" altLang="en-US" sz="4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  <a:t>林前</a:t>
            </a:r>
            <a:r>
              <a:rPr lang="en-US" altLang="zh-CN" sz="4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  <a:t>12:4-18 </a:t>
            </a:r>
          </a:p>
          <a:p>
            <a:pPr algn="ctr">
              <a:tabLst>
                <a:tab pos="989013" algn="l"/>
              </a:tabLst>
            </a:pPr>
            <a:r>
              <a:rPr lang="zh-CN" altLang="en-US" sz="4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Arial" pitchFamily="34" charset="0"/>
              </a:rPr>
              <a:t>恩赐原有分别、圣灵却是一位。</a:t>
            </a:r>
            <a:r>
              <a:rPr lang="en-US" altLang="zh-CN" sz="4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Arial" pitchFamily="34" charset="0"/>
              </a:rPr>
              <a:t>5 </a:t>
            </a:r>
            <a:r>
              <a:rPr lang="zh-CN" altLang="en-US" sz="4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Arial" pitchFamily="34" charset="0"/>
              </a:rPr>
              <a:t>职事也有分别、主却是一位。</a:t>
            </a:r>
            <a:r>
              <a:rPr lang="en-US" altLang="zh-CN" sz="4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Arial" pitchFamily="34" charset="0"/>
              </a:rPr>
              <a:t>6 </a:t>
            </a:r>
            <a:r>
              <a:rPr lang="zh-CN" altLang="en-US" sz="4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Arial" pitchFamily="34" charset="0"/>
              </a:rPr>
              <a:t>功用也有分别、神却是一位、在众人里面运行一切的事。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 txBox="1">
            <a:spLocks/>
          </p:cNvSpPr>
          <p:nvPr/>
        </p:nvSpPr>
        <p:spPr bwMode="auto">
          <a:xfrm>
            <a:off x="467544" y="59501"/>
            <a:ext cx="8316416" cy="55297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>
              <a:tabLst>
                <a:tab pos="989013" algn="l"/>
              </a:tabLst>
            </a:pPr>
            <a:r>
              <a:rPr lang="en-US" altLang="zh-CN" sz="4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Arial" pitchFamily="34" charset="0"/>
              </a:rPr>
              <a:t>7 </a:t>
            </a:r>
            <a:r>
              <a:rPr lang="zh-CN" altLang="en-US" sz="4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Arial" pitchFamily="34" charset="0"/>
              </a:rPr>
              <a:t>圣灵显在各人身上、是叫人得益处。</a:t>
            </a:r>
            <a:r>
              <a:rPr lang="en-US" altLang="zh-CN" sz="4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Arial" pitchFamily="34" charset="0"/>
              </a:rPr>
              <a:t>8 </a:t>
            </a:r>
            <a:r>
              <a:rPr lang="zh-CN" altLang="en-US" sz="4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Arial" pitchFamily="34" charset="0"/>
              </a:rPr>
              <a:t>这人蒙圣灵赐他</a:t>
            </a:r>
            <a:r>
              <a:rPr lang="en-US" altLang="zh-CN" sz="4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Arial" pitchFamily="34" charset="0"/>
              </a:rPr>
              <a:t>...11</a:t>
            </a:r>
            <a:r>
              <a:rPr lang="zh-CN" altLang="en-US" sz="4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Arial" pitchFamily="34" charset="0"/>
              </a:rPr>
              <a:t>这一切都是这位圣灵所运行、随己意分给各人的。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 txBox="1">
            <a:spLocks/>
          </p:cNvSpPr>
          <p:nvPr/>
        </p:nvSpPr>
        <p:spPr bwMode="auto">
          <a:xfrm>
            <a:off x="107504" y="59501"/>
            <a:ext cx="8712968" cy="53857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>
              <a:tabLst>
                <a:tab pos="989013" algn="l"/>
              </a:tabLst>
            </a:pPr>
            <a:r>
              <a:rPr lang="en-US" altLang="zh-CN" sz="4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Arial" pitchFamily="34" charset="0"/>
              </a:rPr>
              <a:t>12</a:t>
            </a:r>
            <a:r>
              <a:rPr lang="zh-CN" altLang="en-US" sz="4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Arial" pitchFamily="34" charset="0"/>
              </a:rPr>
              <a:t>就如身子是一个却有许多肢体、而且肢体虽多仍是一个身子．基督也是这样。</a:t>
            </a:r>
            <a:r>
              <a:rPr lang="en-US" altLang="zh-CN" sz="4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Arial" pitchFamily="34" charset="0"/>
              </a:rPr>
              <a:t>13</a:t>
            </a:r>
            <a:r>
              <a:rPr lang="zh-CN" altLang="en-US" sz="4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Arial" pitchFamily="34" charset="0"/>
              </a:rPr>
              <a:t>我们不拘是犹太人、是希利尼人、是为奴的、是自主的、都从一位圣灵受洗、成了一个身体．饮于一位圣灵。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 txBox="1">
            <a:spLocks/>
          </p:cNvSpPr>
          <p:nvPr/>
        </p:nvSpPr>
        <p:spPr bwMode="auto">
          <a:xfrm>
            <a:off x="323528" y="59501"/>
            <a:ext cx="8352928" cy="53857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>
              <a:tabLst>
                <a:tab pos="989013" algn="l"/>
              </a:tabLst>
            </a:pPr>
            <a:r>
              <a:rPr lang="en-US" altLang="zh-CN" sz="4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Arial" pitchFamily="34" charset="0"/>
              </a:rPr>
              <a:t>14</a:t>
            </a:r>
            <a:r>
              <a:rPr lang="zh-CN" altLang="en-US" sz="4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Arial" pitchFamily="34" charset="0"/>
              </a:rPr>
              <a:t>身子原不是一个肢体、乃是许多肢体。</a:t>
            </a:r>
            <a:r>
              <a:rPr lang="en-US" altLang="zh-CN" sz="4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Arial" pitchFamily="34" charset="0"/>
              </a:rPr>
              <a:t>18</a:t>
            </a:r>
            <a:r>
              <a:rPr lang="zh-CN" altLang="en-US" sz="4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Arial" pitchFamily="34" charset="0"/>
              </a:rPr>
              <a:t>但如今神自己的意思、把肢体俱各安排在身上了。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5"/>
          <p:cNvSpPr txBox="1">
            <a:spLocks/>
          </p:cNvSpPr>
          <p:nvPr/>
        </p:nvSpPr>
        <p:spPr>
          <a:xfrm>
            <a:off x="0" y="-27384"/>
            <a:ext cx="9144000" cy="64807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zh-CN" altLang="en-US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林前</a:t>
            </a:r>
            <a:r>
              <a:rPr lang="en-US" altLang="zh-CN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12:29-30</a:t>
            </a:r>
          </a:p>
          <a:p>
            <a:pPr lvl="0" algn="ctr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zh-CN" altLang="en-US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岂都是使徒么．岂都是先知么．岂都是教师么．岂都是行异能的么．</a:t>
            </a:r>
            <a:r>
              <a:rPr lang="en-US" altLang="zh-CN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30</a:t>
            </a:r>
            <a:r>
              <a:rPr lang="zh-CN" altLang="en-US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岂都是得恩赐医病的么．岂都是说方言的么．岂都是翻方言的么。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5"/>
          <p:cNvSpPr txBox="1">
            <a:spLocks/>
          </p:cNvSpPr>
          <p:nvPr/>
        </p:nvSpPr>
        <p:spPr>
          <a:xfrm>
            <a:off x="0" y="-27384"/>
            <a:ext cx="9144000" cy="64807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zh-CN" altLang="en-US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林前</a:t>
            </a:r>
            <a:r>
              <a:rPr lang="en-US" altLang="zh-CN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12:31.11:1-3; 14:1</a:t>
            </a:r>
          </a:p>
          <a:p>
            <a:pPr lvl="0" algn="ctr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zh-CN" altLang="en-US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你们要切切的求那更大的恩赐、我现今把最妙的</a:t>
            </a:r>
            <a:r>
              <a:rPr lang="zh-CN" altLang="en-US" sz="66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道</a:t>
            </a:r>
            <a:r>
              <a:rPr lang="zh-CN" altLang="en-US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指示你们。</a:t>
            </a:r>
            <a:r>
              <a:rPr lang="en-US" altLang="zh-CN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11:1 </a:t>
            </a:r>
            <a:r>
              <a:rPr lang="zh-CN" altLang="en-US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我若能说万人的方言、并天使的话语、却没有爱、我就成了鸣的锣、响的钹一般。</a:t>
            </a:r>
            <a:r>
              <a:rPr lang="en-US" altLang="zh-CN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14:1 </a:t>
            </a:r>
            <a:r>
              <a:rPr lang="zh-CN" altLang="en-US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你们要追求爱、也要切慕属灵的恩赐、其中更要羡慕的、是作先知讲道。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5"/>
          <p:cNvSpPr txBox="1">
            <a:spLocks/>
          </p:cNvSpPr>
          <p:nvPr/>
        </p:nvSpPr>
        <p:spPr>
          <a:xfrm>
            <a:off x="0" y="-27384"/>
            <a:ext cx="9144000" cy="64807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zh-CN" altLang="en-US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林前</a:t>
            </a:r>
            <a:r>
              <a:rPr lang="en-US" altLang="zh-CN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12:8-10 </a:t>
            </a:r>
          </a:p>
          <a:p>
            <a:pPr lvl="0" algn="ctr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zh-CN" altLang="en-US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这人蒙圣灵赐他智慧的言语．</a:t>
            </a:r>
            <a:endParaRPr lang="en-US" altLang="zh-CN" sz="4800" b="1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SimHei" pitchFamily="49" charset="-122"/>
              <a:cs typeface="Segoe UI" pitchFamily="34" charset="0"/>
            </a:endParaRPr>
          </a:p>
          <a:p>
            <a:pPr lvl="0" algn="ctr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zh-CN" altLang="en-US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那人也蒙这位圣灵赐他知识的言语．</a:t>
            </a:r>
            <a:endParaRPr lang="en-US" altLang="zh-CN" sz="4800" b="1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SimHei" pitchFamily="49" charset="-122"/>
              <a:cs typeface="Segoe UI" pitchFamily="34" charset="0"/>
            </a:endParaRPr>
          </a:p>
          <a:p>
            <a:pPr lvl="0" algn="ctr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en-US" altLang="zh-CN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9 </a:t>
            </a:r>
            <a:r>
              <a:rPr lang="zh-CN" altLang="en-US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又有一人蒙这位圣灵赐他信心．</a:t>
            </a:r>
            <a:endParaRPr lang="en-US" altLang="zh-CN" sz="4800" b="1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SimHei" pitchFamily="49" charset="-122"/>
              <a:cs typeface="Segoe U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5"/>
          <p:cNvSpPr txBox="1">
            <a:spLocks/>
          </p:cNvSpPr>
          <p:nvPr/>
        </p:nvSpPr>
        <p:spPr>
          <a:xfrm>
            <a:off x="0" y="-27384"/>
            <a:ext cx="9144000" cy="64807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zh-CN" altLang="en-US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．</a:t>
            </a:r>
            <a:endParaRPr lang="en-US" altLang="zh-CN" sz="4800" b="1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SimHei" pitchFamily="49" charset="-122"/>
              <a:cs typeface="Segoe UI" pitchFamily="34" charset="0"/>
            </a:endParaRPr>
          </a:p>
          <a:p>
            <a:pPr lvl="0" algn="ctr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en-US" altLang="zh-CN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10</a:t>
            </a:r>
            <a:r>
              <a:rPr lang="zh-CN" altLang="en-US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又叫一人能行异能．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5"/>
          <p:cNvSpPr txBox="1">
            <a:spLocks/>
          </p:cNvSpPr>
          <p:nvPr/>
        </p:nvSpPr>
        <p:spPr>
          <a:xfrm>
            <a:off x="0" y="-27384"/>
            <a:ext cx="9144000" cy="64807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zh-CN" altLang="en-US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又叫一人能作先知．</a:t>
            </a:r>
            <a:endParaRPr lang="en-US" altLang="zh-CN" sz="4800" b="1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SimHei" pitchFamily="49" charset="-122"/>
              <a:cs typeface="Segoe U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5"/>
          <p:cNvSpPr txBox="1">
            <a:spLocks/>
          </p:cNvSpPr>
          <p:nvPr/>
        </p:nvSpPr>
        <p:spPr>
          <a:xfrm>
            <a:off x="0" y="-27384"/>
            <a:ext cx="9144000" cy="64807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zh-CN" altLang="en-US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又叫一人能辨别诸灵．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5"/>
          <p:cNvSpPr txBox="1">
            <a:spLocks/>
          </p:cNvSpPr>
          <p:nvPr/>
        </p:nvSpPr>
        <p:spPr>
          <a:xfrm>
            <a:off x="179512" y="-27384"/>
            <a:ext cx="8640960" cy="62646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en-US" altLang="zh-CN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c. </a:t>
            </a:r>
            <a:r>
              <a:rPr lang="zh-CN" altLang="en-US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与三位一体中与其他二位同工 </a:t>
            </a:r>
            <a:r>
              <a:rPr lang="en-US" altLang="zh-CN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(</a:t>
            </a:r>
            <a:r>
              <a:rPr lang="zh-CN" altLang="en-US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太</a:t>
            </a:r>
            <a:r>
              <a:rPr lang="en-US" altLang="zh-CN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28:19, </a:t>
            </a:r>
            <a:r>
              <a:rPr lang="zh-CN" altLang="en-US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林后</a:t>
            </a:r>
            <a:r>
              <a:rPr lang="en-US" altLang="zh-CN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13:14, </a:t>
            </a:r>
            <a:r>
              <a:rPr lang="zh-CN" altLang="en-US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犹</a:t>
            </a:r>
            <a:r>
              <a:rPr lang="en-US" altLang="zh-CN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20–21, </a:t>
            </a:r>
            <a:r>
              <a:rPr lang="zh-CN" altLang="en-US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彼前</a:t>
            </a:r>
            <a:r>
              <a:rPr lang="en-US" altLang="zh-CN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1:2, </a:t>
            </a:r>
            <a:r>
              <a:rPr lang="zh-CN" altLang="en-US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林后</a:t>
            </a:r>
            <a:r>
              <a:rPr lang="en-US" altLang="zh-CN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1:21–22)</a:t>
            </a:r>
            <a:r>
              <a:rPr lang="zh-CN" altLang="en-US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5"/>
          <p:cNvSpPr txBox="1">
            <a:spLocks/>
          </p:cNvSpPr>
          <p:nvPr/>
        </p:nvSpPr>
        <p:spPr>
          <a:xfrm>
            <a:off x="0" y="-27384"/>
            <a:ext cx="9144000" cy="64807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zh-CN" altLang="en-US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又叫一人能说方言．又叫一人能翻方言。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5"/>
          <p:cNvSpPr txBox="1">
            <a:spLocks/>
          </p:cNvSpPr>
          <p:nvPr/>
        </p:nvSpPr>
        <p:spPr>
          <a:xfrm>
            <a:off x="0" y="-27384"/>
            <a:ext cx="9144000" cy="64807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zh-CN" altLang="en-US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徒</a:t>
            </a:r>
            <a:r>
              <a:rPr lang="en-US" altLang="zh-CN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2:4-12 </a:t>
            </a:r>
          </a:p>
          <a:p>
            <a:pPr lvl="0" algn="ctr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zh-CN" altLang="en-US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他们就都被圣灵充满、按着圣灵所赐的口才、说起别国的话来。</a:t>
            </a:r>
            <a:r>
              <a:rPr lang="en-US" altLang="zh-CN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5 </a:t>
            </a:r>
            <a:r>
              <a:rPr lang="zh-CN" altLang="en-US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那时、有虔诚的犹太人、从天下各国来、住在耶路撒冷。</a:t>
            </a:r>
            <a:r>
              <a:rPr lang="en-US" altLang="zh-CN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6 </a:t>
            </a:r>
            <a:r>
              <a:rPr lang="zh-CN" altLang="en-US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这声音一响、众人都来聚集、各人听见门徒用众人的乡谈说话、就甚纳闷．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5"/>
          <p:cNvSpPr txBox="1">
            <a:spLocks/>
          </p:cNvSpPr>
          <p:nvPr/>
        </p:nvSpPr>
        <p:spPr>
          <a:xfrm>
            <a:off x="0" y="-27384"/>
            <a:ext cx="9144000" cy="64807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en-US" altLang="zh-CN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7 </a:t>
            </a:r>
            <a:r>
              <a:rPr lang="zh-CN" altLang="en-US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都惊讶希奇说、看哪、这说话的不都是加利利人么．</a:t>
            </a:r>
            <a:r>
              <a:rPr lang="en-US" altLang="zh-CN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8 </a:t>
            </a:r>
            <a:r>
              <a:rPr lang="zh-CN" altLang="en-US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我们各人、怎么听见他们说我们生来所用的乡谈呢。</a:t>
            </a:r>
            <a:r>
              <a:rPr lang="en-US" altLang="zh-CN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9 </a:t>
            </a:r>
            <a:r>
              <a:rPr lang="zh-CN" altLang="en-US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我们帕提亚人</a:t>
            </a:r>
            <a:r>
              <a:rPr lang="en-US" altLang="zh-CN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…</a:t>
            </a:r>
            <a:r>
              <a:rPr lang="zh-CN" altLang="en-US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、都听见他们用我们的乡谈、讲说　神的大作为。</a:t>
            </a:r>
            <a:r>
              <a:rPr lang="en-US" altLang="zh-CN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12 </a:t>
            </a:r>
            <a:r>
              <a:rPr lang="zh-CN" altLang="en-US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众人就都惊讶猜疑、彼此说、这是什么意思呢。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5"/>
          <p:cNvSpPr txBox="1">
            <a:spLocks/>
          </p:cNvSpPr>
          <p:nvPr/>
        </p:nvSpPr>
        <p:spPr>
          <a:xfrm>
            <a:off x="0" y="-27384"/>
            <a:ext cx="9144000" cy="64807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zh-CN" altLang="en-US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可</a:t>
            </a:r>
            <a:r>
              <a:rPr lang="en-US" altLang="zh-CN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16:15-18 </a:t>
            </a:r>
          </a:p>
          <a:p>
            <a:pPr lvl="0" algn="ctr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zh-CN" altLang="en-US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他又对他们说、你们往普天下去、传福音给万民听。</a:t>
            </a:r>
            <a:r>
              <a:rPr lang="en-US" altLang="zh-CN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16 </a:t>
            </a:r>
            <a:r>
              <a:rPr lang="zh-CN" altLang="en-US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信而受洗的必然得救．不信的必被定罪。</a:t>
            </a:r>
            <a:r>
              <a:rPr lang="en-US" altLang="zh-CN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17 </a:t>
            </a:r>
            <a:r>
              <a:rPr lang="zh-CN" altLang="en-US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信的人必有神迹随着他们．就是奉我的名赶鬼．说新方言．</a:t>
            </a:r>
            <a:r>
              <a:rPr lang="en-US" altLang="zh-CN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18 </a:t>
            </a:r>
            <a:r>
              <a:rPr lang="zh-CN" altLang="en-US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手能拿蛇．若喝了甚么毒物也必不受害．手按病人、病人就必好了。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5"/>
          <p:cNvSpPr txBox="1">
            <a:spLocks/>
          </p:cNvSpPr>
          <p:nvPr/>
        </p:nvSpPr>
        <p:spPr>
          <a:xfrm>
            <a:off x="0" y="-27384"/>
            <a:ext cx="9144000" cy="64807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zh-CN" altLang="en-US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可</a:t>
            </a:r>
            <a:r>
              <a:rPr lang="en-US" altLang="zh-CN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16:15-18 </a:t>
            </a:r>
          </a:p>
          <a:p>
            <a:pPr lvl="0" algn="ctr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zh-CN" altLang="en-US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他又对他们说、你们往普天下去、传福音给万民</a:t>
            </a:r>
            <a:r>
              <a:rPr lang="zh-TW" altLang="en-US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我若</a:t>
            </a:r>
            <a:r>
              <a:rPr lang="en-US" altLang="zh-TW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1437 </a:t>
            </a:r>
            <a:r>
              <a:rPr lang="zh-TW" altLang="en-US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能說</a:t>
            </a:r>
            <a:r>
              <a:rPr lang="en-US" altLang="zh-TW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2980,5725 </a:t>
            </a:r>
            <a:r>
              <a:rPr lang="zh-TW" altLang="en-US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萬人的</a:t>
            </a:r>
            <a:r>
              <a:rPr lang="en-US" altLang="zh-TW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444 </a:t>
            </a:r>
            <a:r>
              <a:rPr lang="zh-TW" altLang="en-US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方言</a:t>
            </a:r>
            <a:r>
              <a:rPr lang="en-US" altLang="zh-TW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1100 </a:t>
            </a:r>
            <a:r>
              <a:rPr lang="zh-TW" altLang="en-US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，並</a:t>
            </a:r>
            <a:r>
              <a:rPr lang="en-US" altLang="zh-TW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2532 </a:t>
            </a:r>
            <a:r>
              <a:rPr lang="zh-TW" altLang="en-US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天使</a:t>
            </a:r>
            <a:r>
              <a:rPr lang="en-US" altLang="zh-TW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32 </a:t>
            </a:r>
            <a:r>
              <a:rPr lang="zh-TW" altLang="en-US" sz="48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的話語，卻</a:t>
            </a:r>
            <a:r>
              <a:rPr lang="en-US" altLang="zh-TW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1161 </a:t>
            </a:r>
            <a:r>
              <a:rPr lang="zh-TW" altLang="en-US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沒</a:t>
            </a:r>
            <a:r>
              <a:rPr lang="en-US" altLang="zh-TW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3361 </a:t>
            </a:r>
            <a:r>
              <a:rPr lang="zh-TW" altLang="en-US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有</a:t>
            </a:r>
            <a:r>
              <a:rPr lang="en-US" altLang="zh-TW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2192,5725 </a:t>
            </a:r>
            <a:r>
              <a:rPr lang="zh-TW" altLang="en-US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愛</a:t>
            </a:r>
            <a:r>
              <a:rPr lang="en-US" altLang="zh-TW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26</a:t>
            </a:r>
            <a:r>
              <a:rPr lang="zh-CN" altLang="en-US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听。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5"/>
          <p:cNvSpPr txBox="1">
            <a:spLocks/>
          </p:cNvSpPr>
          <p:nvPr/>
        </p:nvSpPr>
        <p:spPr>
          <a:xfrm>
            <a:off x="0" y="-27384"/>
            <a:ext cx="9144000" cy="64807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zh-CN" altLang="en-US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使徒行传中，不是每一个信徒被圣灵充满都说方言。「圣灵充满」在使徒行传中出现了</a:t>
            </a:r>
            <a:r>
              <a:rPr lang="en-US" altLang="zh-CN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11</a:t>
            </a:r>
            <a:r>
              <a:rPr lang="zh-CN" altLang="en-US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次</a:t>
            </a:r>
            <a:r>
              <a:rPr lang="en-US" altLang="zh-CN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, </a:t>
            </a:r>
          </a:p>
          <a:p>
            <a:pPr lvl="0" algn="ctr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zh-CN" altLang="en-US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有</a:t>
            </a:r>
            <a:r>
              <a:rPr lang="en-US" altLang="zh-CN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2</a:t>
            </a:r>
            <a:r>
              <a:rPr lang="zh-CN" altLang="en-US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次</a:t>
            </a:r>
            <a:r>
              <a:rPr lang="en-US" altLang="zh-CN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(</a:t>
            </a:r>
            <a:r>
              <a:rPr lang="zh-CN" altLang="en-US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第二章和第十章</a:t>
            </a:r>
            <a:r>
              <a:rPr lang="en-US" altLang="zh-CN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)</a:t>
            </a:r>
            <a:r>
              <a:rPr lang="zh-CN" altLang="en-US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有提及说出别国的话来那种方言。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5"/>
          <p:cNvSpPr txBox="1">
            <a:spLocks/>
          </p:cNvSpPr>
          <p:nvPr/>
        </p:nvSpPr>
        <p:spPr>
          <a:xfrm>
            <a:off x="0" y="-27384"/>
            <a:ext cx="9144000" cy="64807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zh-CN" altLang="en-US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只有一处是把圣灵充满和说方言并论</a:t>
            </a:r>
            <a:endParaRPr lang="en-US" altLang="zh-CN" sz="4800" b="1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SimHei" pitchFamily="49" charset="-122"/>
              <a:cs typeface="Segoe UI" pitchFamily="34" charset="0"/>
            </a:endParaRPr>
          </a:p>
          <a:p>
            <a:pPr lvl="0" algn="ctr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zh-CN" altLang="en-US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徒</a:t>
            </a:r>
            <a:r>
              <a:rPr lang="en-US" altLang="zh-CN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19:6</a:t>
            </a:r>
          </a:p>
          <a:p>
            <a:pPr lvl="0" algn="ctr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zh-CN" altLang="en-US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保罗按手在他们头上，圣灵便降在他们身上，他们就说方言，又说预言（或作“又讲道”）。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5"/>
          <p:cNvSpPr txBox="1">
            <a:spLocks/>
          </p:cNvSpPr>
          <p:nvPr/>
        </p:nvSpPr>
        <p:spPr>
          <a:xfrm>
            <a:off x="0" y="-27384"/>
            <a:ext cx="9144000" cy="64807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zh-CN" altLang="en-US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只有一处是把圣灵充满和说方言并论徒</a:t>
            </a:r>
            <a:r>
              <a:rPr lang="en-US" altLang="zh-CN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19:6</a:t>
            </a:r>
          </a:p>
          <a:p>
            <a:pPr lvl="0" algn="ctr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zh-CN" altLang="en-US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保罗按手在他们头上，圣灵便降在他们身上，他们就说方言，又说预言（或作“又讲道”）。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5"/>
          <p:cNvSpPr txBox="1">
            <a:spLocks/>
          </p:cNvSpPr>
          <p:nvPr/>
        </p:nvSpPr>
        <p:spPr>
          <a:xfrm>
            <a:off x="0" y="-27384"/>
            <a:ext cx="9144000" cy="64807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zh-CN" altLang="en-US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林前</a:t>
            </a:r>
            <a:r>
              <a:rPr lang="en-US" altLang="zh-CN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14:18-19</a:t>
            </a:r>
          </a:p>
          <a:p>
            <a:pPr lvl="0" algn="ctr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zh-CN" altLang="en-US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我感谢神、我说方言比你们众人还多．</a:t>
            </a:r>
            <a:r>
              <a:rPr lang="en-US" altLang="zh-CN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19</a:t>
            </a:r>
            <a:r>
              <a:rPr lang="zh-CN" altLang="en-US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但在教会中、宁可用悟性说五句教导人的话、强如说万句方言。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5"/>
          <p:cNvSpPr txBox="1">
            <a:spLocks/>
          </p:cNvSpPr>
          <p:nvPr/>
        </p:nvSpPr>
        <p:spPr>
          <a:xfrm>
            <a:off x="0" y="-27384"/>
            <a:ext cx="9144000" cy="64807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zh-CN" altLang="en-US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林前</a:t>
            </a:r>
            <a:r>
              <a:rPr lang="en-US" altLang="zh-CN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14:27-33, 39-40</a:t>
            </a:r>
          </a:p>
          <a:p>
            <a:pPr lvl="0" algn="ctr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zh-CN" altLang="en-US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若有说方言的、只好两个人、至多三个人、且要轮流着说、也要一个人翻出来． </a:t>
            </a:r>
            <a:r>
              <a:rPr lang="en-US" altLang="zh-CN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28</a:t>
            </a:r>
            <a:r>
              <a:rPr lang="zh-CN" altLang="en-US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若没有人翻、就当在会中闭口．只对自己和神说、就是了。</a:t>
            </a:r>
            <a:r>
              <a:rPr lang="en-US" altLang="zh-CN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29</a:t>
            </a:r>
            <a:r>
              <a:rPr lang="zh-CN" altLang="en-US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至于作先知讲道的、只好两个人、或是三个人、其余的就当慎思明辨。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5"/>
          <p:cNvSpPr txBox="1">
            <a:spLocks/>
          </p:cNvSpPr>
          <p:nvPr/>
        </p:nvSpPr>
        <p:spPr>
          <a:xfrm>
            <a:off x="179512" y="-27384"/>
            <a:ext cx="8640960" cy="62646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en-US" altLang="zh-CN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d. </a:t>
            </a:r>
            <a:r>
              <a:rPr lang="zh-CN" altLang="en-US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位格的基本元素含知、情、意</a:t>
            </a:r>
            <a:r>
              <a:rPr lang="en-US" altLang="zh-CN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(</a:t>
            </a:r>
            <a:r>
              <a:rPr lang="zh-CN" altLang="en-US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人也有这些</a:t>
            </a:r>
            <a:r>
              <a:rPr lang="en-US" altLang="zh-CN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), </a:t>
            </a:r>
            <a:r>
              <a:rPr lang="zh-CN" altLang="en-US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圣灵有</a:t>
            </a:r>
            <a:r>
              <a:rPr lang="en-US" altLang="zh-CN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:</a:t>
            </a:r>
            <a:r>
              <a:rPr lang="zh-CN" altLang="en-US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知</a:t>
            </a:r>
            <a:r>
              <a:rPr lang="en-US" altLang="zh-CN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(</a:t>
            </a:r>
            <a:r>
              <a:rPr lang="zh-CN" altLang="en-US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约</a:t>
            </a:r>
            <a:r>
              <a:rPr lang="en-US" altLang="zh-CN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14:26), </a:t>
            </a:r>
            <a:r>
              <a:rPr lang="zh-CN" altLang="en-US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情</a:t>
            </a:r>
            <a:r>
              <a:rPr lang="en-US" altLang="zh-CN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(</a:t>
            </a:r>
            <a:r>
              <a:rPr lang="zh-CN" altLang="en-US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弗</a:t>
            </a:r>
            <a:r>
              <a:rPr lang="en-US" altLang="zh-CN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4:30), </a:t>
            </a:r>
            <a:r>
              <a:rPr lang="zh-CN" altLang="en-US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意</a:t>
            </a:r>
            <a:r>
              <a:rPr lang="en-US" altLang="zh-CN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(</a:t>
            </a:r>
            <a:r>
              <a:rPr lang="zh-CN" altLang="en-US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林前</a:t>
            </a:r>
            <a:r>
              <a:rPr lang="en-US" altLang="zh-CN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12:11), </a:t>
            </a:r>
            <a:r>
              <a:rPr lang="zh-CN" altLang="en-US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与人同工 </a:t>
            </a:r>
            <a:r>
              <a:rPr lang="en-US" altLang="zh-CN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(</a:t>
            </a:r>
            <a:r>
              <a:rPr lang="zh-CN" altLang="en-US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徒</a:t>
            </a:r>
            <a:r>
              <a:rPr lang="en-US" altLang="zh-CN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15:28)</a:t>
            </a:r>
            <a:r>
              <a:rPr lang="zh-CN" altLang="en-US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。圣灵有被影响的时候</a:t>
            </a:r>
            <a:r>
              <a:rPr lang="en-US" altLang="zh-CN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, </a:t>
            </a:r>
            <a:r>
              <a:rPr lang="zh-CN" altLang="en-US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彷如人般</a:t>
            </a:r>
            <a:r>
              <a:rPr lang="en-US" altLang="zh-CN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(</a:t>
            </a:r>
            <a:r>
              <a:rPr lang="zh-CN" altLang="en-US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徒</a:t>
            </a:r>
            <a:r>
              <a:rPr lang="en-US" altLang="zh-CN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5:3–4,</a:t>
            </a:r>
            <a:r>
              <a:rPr lang="zh-CN" altLang="en-US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弗</a:t>
            </a:r>
            <a:r>
              <a:rPr lang="en-US" altLang="zh-CN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4:30,</a:t>
            </a:r>
            <a:r>
              <a:rPr lang="zh-CN" altLang="en-US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帖前</a:t>
            </a:r>
            <a:r>
              <a:rPr lang="en-US" altLang="zh-CN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5:19,</a:t>
            </a:r>
            <a:r>
              <a:rPr lang="zh-CN" altLang="en-US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徒</a:t>
            </a:r>
            <a:r>
              <a:rPr lang="en-US" altLang="zh-CN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7:51), </a:t>
            </a:r>
            <a:r>
              <a:rPr lang="zh-CN" altLang="en-US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显出他有位格</a:t>
            </a:r>
            <a:r>
              <a:rPr lang="en-US" altLang="zh-CN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, </a:t>
            </a:r>
            <a:r>
              <a:rPr lang="zh-CN" altLang="en-US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他并非一股力量</a:t>
            </a:r>
            <a:r>
              <a:rPr lang="en-US" altLang="zh-CN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(force)</a:t>
            </a:r>
            <a:r>
              <a:rPr lang="zh-CN" altLang="en-US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而已。</a:t>
            </a:r>
            <a:endParaRPr lang="en-US" altLang="zh-CN" sz="2400" b="1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SimHei" pitchFamily="49" charset="-122"/>
              <a:cs typeface="Segoe U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5"/>
          <p:cNvSpPr txBox="1">
            <a:spLocks/>
          </p:cNvSpPr>
          <p:nvPr/>
        </p:nvSpPr>
        <p:spPr>
          <a:xfrm>
            <a:off x="0" y="-27384"/>
            <a:ext cx="9144000" cy="64807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en-US" altLang="zh-CN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30</a:t>
            </a:r>
            <a:r>
              <a:rPr lang="zh-CN" altLang="en-US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若旁边坐着的得了启示、那先说话的就当闭口不言。</a:t>
            </a:r>
            <a:r>
              <a:rPr lang="en-US" altLang="zh-CN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31</a:t>
            </a:r>
            <a:r>
              <a:rPr lang="zh-CN" altLang="en-US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因为你们都可以一个一个的作先知讲道、叫众人学道理．叫众人得劝勉。</a:t>
            </a:r>
            <a:r>
              <a:rPr lang="en-US" altLang="zh-CN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32</a:t>
            </a:r>
            <a:r>
              <a:rPr lang="zh-CN" altLang="en-US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先知的灵、原是顺服先知的．</a:t>
            </a:r>
          </a:p>
          <a:p>
            <a:pPr lvl="0" algn="ctr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endParaRPr lang="zh-CN" altLang="en-US" sz="4800" b="1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SimHei" pitchFamily="49" charset="-122"/>
              <a:cs typeface="Segoe U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5"/>
          <p:cNvSpPr txBox="1">
            <a:spLocks/>
          </p:cNvSpPr>
          <p:nvPr/>
        </p:nvSpPr>
        <p:spPr>
          <a:xfrm>
            <a:off x="0" y="-27384"/>
            <a:ext cx="9144000" cy="64807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zh-CN" altLang="en-US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先知：申</a:t>
            </a:r>
            <a:r>
              <a:rPr lang="en-US" altLang="zh-CN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18:18-22 </a:t>
            </a:r>
          </a:p>
          <a:p>
            <a:pPr lvl="0" algn="ctr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zh-CN" altLang="en-US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我必在他们弟兄中间、给他们兴起一位先知像你、我要将当说的话传给他、他要将我一切所吩咐的、都传给他们。</a:t>
            </a:r>
            <a:r>
              <a:rPr lang="en-US" altLang="zh-CN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19 </a:t>
            </a:r>
            <a:r>
              <a:rPr lang="zh-CN" altLang="en-US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谁不听他奉我名所说的话、我必讨谁的罪</a:t>
            </a:r>
            <a:r>
              <a:rPr lang="en-US" altLang="zh-CN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20 </a:t>
            </a:r>
            <a:r>
              <a:rPr lang="zh-CN" altLang="en-US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若有先知擅敢托我的名、说我所未曾吩咐他说的话、或是奉别神的名说话、那先知就必治死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5"/>
          <p:cNvSpPr txBox="1">
            <a:spLocks/>
          </p:cNvSpPr>
          <p:nvPr/>
        </p:nvSpPr>
        <p:spPr>
          <a:xfrm>
            <a:off x="0" y="-27384"/>
            <a:ext cx="9144000" cy="64807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en-US" altLang="zh-CN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21 </a:t>
            </a:r>
            <a:r>
              <a:rPr lang="zh-CN" altLang="en-US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你心里若说、耶和华所未曾吩咐的话我们怎能知道呢。</a:t>
            </a:r>
            <a:r>
              <a:rPr lang="en-US" altLang="zh-CN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22 </a:t>
            </a:r>
            <a:r>
              <a:rPr lang="zh-CN" altLang="en-US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先知托耶和华的名说话、所说的若不成就、也无效验、这就是耶和华所未曾份咐的、是那先知擅自说的、你不要怕他。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5"/>
          <p:cNvSpPr txBox="1">
            <a:spLocks/>
          </p:cNvSpPr>
          <p:nvPr/>
        </p:nvSpPr>
        <p:spPr>
          <a:xfrm>
            <a:off x="0" y="-27384"/>
            <a:ext cx="9144000" cy="64807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zh-CN" altLang="en-US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太</a:t>
            </a:r>
            <a:r>
              <a:rPr lang="en-US" altLang="zh-CN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11:13 </a:t>
            </a:r>
          </a:p>
          <a:p>
            <a:pPr lvl="0" algn="ctr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zh-CN" altLang="en-US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因为众先知和律法说豫言、</a:t>
            </a:r>
            <a:endParaRPr lang="en-US" altLang="zh-CN" sz="4800" b="1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SimHei" pitchFamily="49" charset="-122"/>
              <a:cs typeface="Segoe UI" pitchFamily="34" charset="0"/>
            </a:endParaRPr>
          </a:p>
          <a:p>
            <a:pPr lvl="0" algn="ctr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zh-CN" altLang="en-US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到约翰为止。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5"/>
          <p:cNvSpPr txBox="1">
            <a:spLocks/>
          </p:cNvSpPr>
          <p:nvPr/>
        </p:nvSpPr>
        <p:spPr>
          <a:xfrm>
            <a:off x="0" y="-27384"/>
            <a:ext cx="9144000" cy="64807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zh-CN" altLang="en-US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徒</a:t>
            </a:r>
            <a:r>
              <a:rPr lang="en-US" altLang="zh-CN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15:32</a:t>
            </a:r>
          </a:p>
          <a:p>
            <a:pPr lvl="0" algn="ctr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zh-CN" altLang="en-US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犹大和西拉也是先知，就用许多话劝勉弟兄，坚固他们。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5"/>
          <p:cNvSpPr txBox="1">
            <a:spLocks/>
          </p:cNvSpPr>
          <p:nvPr/>
        </p:nvSpPr>
        <p:spPr>
          <a:xfrm>
            <a:off x="0" y="-27384"/>
            <a:ext cx="9144000" cy="64807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zh-CN" altLang="en-US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徒</a:t>
            </a:r>
            <a:r>
              <a:rPr lang="en-US" altLang="zh-CN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21:10-14</a:t>
            </a:r>
          </a:p>
          <a:p>
            <a:pPr lvl="0" algn="ctr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zh-CN" altLang="en-US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我们在那里多住了几天。有一个先知，名叫亚迦布，从犹太下来。</a:t>
            </a:r>
            <a:r>
              <a:rPr lang="en-US" altLang="zh-CN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11 </a:t>
            </a:r>
            <a:r>
              <a:rPr lang="zh-CN" altLang="en-US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到了我们这里、就拿保罗的腰带、捆上自己的手脚、说、圣灵说、犹太人在耶路撒冷、要如此捆绑这腰带的主人、把他交在外邦人手里。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5"/>
          <p:cNvSpPr txBox="1">
            <a:spLocks/>
          </p:cNvSpPr>
          <p:nvPr/>
        </p:nvSpPr>
        <p:spPr>
          <a:xfrm>
            <a:off x="0" y="-27384"/>
            <a:ext cx="9144000" cy="64807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en-US" altLang="zh-CN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12 </a:t>
            </a:r>
            <a:r>
              <a:rPr lang="zh-CN" altLang="en-US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我们和那本地的人、听见这话、都苦劝保罗不要上耶路撒冷去。</a:t>
            </a:r>
            <a:r>
              <a:rPr lang="en-US" altLang="zh-CN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13 </a:t>
            </a:r>
            <a:r>
              <a:rPr lang="zh-CN" altLang="en-US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保罗说、你们为什么这样痛哭、使我心碎呢．我为主耶稣的名、不但被人捆绑、就是死在耶路撒冷、也是愿意的。</a:t>
            </a:r>
            <a:r>
              <a:rPr lang="en-US" altLang="zh-CN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14 </a:t>
            </a:r>
            <a:r>
              <a:rPr lang="zh-CN" altLang="en-US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保罗既不听劝、我们便住了口、只说、愿主的旨意成就便了。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5"/>
          <p:cNvSpPr txBox="1">
            <a:spLocks/>
          </p:cNvSpPr>
          <p:nvPr/>
        </p:nvSpPr>
        <p:spPr>
          <a:xfrm>
            <a:off x="0" y="-27384"/>
            <a:ext cx="9144000" cy="64807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zh-TW" altLang="en-US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林前 </a:t>
            </a:r>
            <a:r>
              <a:rPr lang="en-US" altLang="zh-TW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14: </a:t>
            </a:r>
          </a:p>
          <a:p>
            <a:pPr lvl="0" algn="ctr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en-US" altLang="zh-CN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33</a:t>
            </a:r>
            <a:r>
              <a:rPr lang="zh-CN" altLang="en-US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因为神不是叫人混乱、乃是叫人安静。</a:t>
            </a:r>
            <a:r>
              <a:rPr lang="en-US" altLang="zh-CN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39</a:t>
            </a:r>
            <a:r>
              <a:rPr lang="zh-CN" altLang="en-US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所以弟兄们、你们要切慕作先知讲道、也不要禁止说方言。</a:t>
            </a:r>
            <a:r>
              <a:rPr lang="en-US" altLang="zh-CN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40</a:t>
            </a:r>
            <a:r>
              <a:rPr lang="zh-CN" altLang="en-US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凡事都要规规矩矩的按着次序行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 txBox="1">
            <a:spLocks/>
          </p:cNvSpPr>
          <p:nvPr/>
        </p:nvSpPr>
        <p:spPr bwMode="auto">
          <a:xfrm>
            <a:off x="107504" y="59500"/>
            <a:ext cx="8964488" cy="67985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>
              <a:tabLst>
                <a:tab pos="989013" algn="l"/>
              </a:tabLst>
            </a:pPr>
            <a:r>
              <a:rPr lang="zh-CN" altLang="en-US" sz="4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  <a:t>彼前</a:t>
            </a:r>
            <a:r>
              <a:rPr lang="en-US" altLang="zh-CN" sz="4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  <a:t>4:10</a:t>
            </a:r>
          </a:p>
          <a:p>
            <a:pPr algn="ctr">
              <a:tabLst>
                <a:tab pos="989013" algn="l"/>
              </a:tabLst>
            </a:pPr>
            <a:r>
              <a:rPr lang="zh-CN" altLang="en-US" sz="4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Arial" pitchFamily="34" charset="0"/>
              </a:rPr>
              <a:t>各人要照所得的恩赐彼此服事、作神百般恩赐的好管家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5"/>
          <p:cNvSpPr txBox="1">
            <a:spLocks/>
          </p:cNvSpPr>
          <p:nvPr/>
        </p:nvSpPr>
        <p:spPr>
          <a:xfrm>
            <a:off x="179512" y="188640"/>
            <a:ext cx="8640960" cy="5760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endParaRPr lang="zh-CN" altLang="en-US" sz="3200" dirty="0" smtClean="0">
              <a:solidFill>
                <a:schemeClr val="bg1"/>
              </a:solidFill>
              <a:latin typeface="Arial" pitchFamily="34" charset="0"/>
              <a:ea typeface="SimHei" pitchFamily="49" charset="-122"/>
              <a:cs typeface="Segoe UI" pitchFamily="34" charset="0"/>
            </a:endParaRPr>
          </a:p>
        </p:txBody>
      </p:sp>
      <p:sp>
        <p:nvSpPr>
          <p:cNvPr id="4" name="Title 5"/>
          <p:cNvSpPr txBox="1">
            <a:spLocks/>
          </p:cNvSpPr>
          <p:nvPr/>
        </p:nvSpPr>
        <p:spPr>
          <a:xfrm>
            <a:off x="331912" y="341040"/>
            <a:ext cx="8640960" cy="5760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en-US" altLang="zh-CN" sz="4000" b="1" dirty="0" smtClean="0">
                <a:solidFill>
                  <a:srgbClr val="F9D3A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1. </a:t>
            </a:r>
            <a:r>
              <a:rPr lang="zh-CN" altLang="en-US" sz="4000" b="1" dirty="0" smtClean="0">
                <a:solidFill>
                  <a:srgbClr val="F9D3A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引论</a:t>
            </a:r>
          </a:p>
          <a:p>
            <a:pPr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en-US" altLang="zh-CN" sz="4000" b="1" dirty="0" smtClean="0">
                <a:solidFill>
                  <a:srgbClr val="F9D3A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2. </a:t>
            </a:r>
            <a:r>
              <a:rPr lang="zh-CN" altLang="en-US" sz="4000" b="1" dirty="0" smtClean="0">
                <a:solidFill>
                  <a:srgbClr val="F9D3A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圣灵的位格</a:t>
            </a:r>
            <a:r>
              <a:rPr lang="en-US" altLang="zh-CN" sz="4000" b="1" dirty="0" smtClean="0">
                <a:solidFill>
                  <a:srgbClr val="F9D3A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—</a:t>
            </a:r>
            <a:r>
              <a:rPr lang="zh-CN" altLang="en-US" sz="4000" b="1" dirty="0" smtClean="0">
                <a:solidFill>
                  <a:srgbClr val="F9D3A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圣灵是神</a:t>
            </a:r>
          </a:p>
          <a:p>
            <a:pPr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en-US" altLang="zh-CN" sz="4000" b="1" dirty="0" smtClean="0">
                <a:solidFill>
                  <a:srgbClr val="F9D3A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3. </a:t>
            </a:r>
            <a:r>
              <a:rPr lang="zh-CN" altLang="en-US" sz="4000" b="1" dirty="0" smtClean="0">
                <a:solidFill>
                  <a:srgbClr val="F9D3A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圣灵的工作</a:t>
            </a:r>
          </a:p>
          <a:p>
            <a:pPr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en-US" altLang="zh-CN" sz="4000" b="1" dirty="0" smtClean="0">
                <a:solidFill>
                  <a:srgbClr val="F9D3A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4. </a:t>
            </a:r>
            <a:r>
              <a:rPr lang="zh-CN" altLang="en-US" sz="4000" b="1" dirty="0" smtClean="0">
                <a:solidFill>
                  <a:srgbClr val="F9D3A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圣灵与教会</a:t>
            </a:r>
          </a:p>
          <a:p>
            <a:pPr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en-US" altLang="zh-CN" sz="4000" b="1" dirty="0" smtClean="0">
                <a:solidFill>
                  <a:srgbClr val="F9D3A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5. </a:t>
            </a:r>
            <a:r>
              <a:rPr lang="zh-CN" altLang="en-US" sz="4000" b="1" dirty="0" smtClean="0">
                <a:solidFill>
                  <a:srgbClr val="F9D3A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圣灵充满</a:t>
            </a:r>
            <a:r>
              <a:rPr lang="en-US" altLang="zh-CN" sz="4000" b="1" dirty="0" smtClean="0">
                <a:solidFill>
                  <a:srgbClr val="F9D3A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…</a:t>
            </a:r>
            <a:endParaRPr lang="zh-CN" altLang="en-US" sz="4000" b="1" dirty="0" smtClean="0">
              <a:solidFill>
                <a:srgbClr val="F9D3A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SimHei" pitchFamily="49" charset="-122"/>
              <a:cs typeface="Segoe UI" pitchFamily="34" charset="0"/>
            </a:endParaRPr>
          </a:p>
          <a:p>
            <a:pPr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en-US" altLang="zh-CN" sz="4000" b="1" dirty="0" smtClean="0">
                <a:solidFill>
                  <a:srgbClr val="F9D3A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6. </a:t>
            </a:r>
            <a:r>
              <a:rPr lang="zh-CN" altLang="en-US" sz="4000" b="1" dirty="0" smtClean="0">
                <a:solidFill>
                  <a:srgbClr val="F9D3A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圣灵的恩赐</a:t>
            </a:r>
          </a:p>
          <a:p>
            <a:pPr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en-US" altLang="zh-CN" sz="4000" b="1" dirty="0" smtClean="0">
                <a:solidFill>
                  <a:srgbClr val="F9D3A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7. </a:t>
            </a:r>
            <a:r>
              <a:rPr lang="zh-CN" altLang="en-US" sz="4000" b="1" dirty="0" smtClean="0">
                <a:solidFill>
                  <a:srgbClr val="F9D3A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教会的定义</a:t>
            </a:r>
          </a:p>
          <a:p>
            <a:pPr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en-US" altLang="zh-CN" sz="4000" b="1" dirty="0" smtClean="0">
                <a:solidFill>
                  <a:srgbClr val="F9D3A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8. </a:t>
            </a:r>
            <a:r>
              <a:rPr lang="zh-CN" altLang="en-US" sz="4000" b="1" dirty="0" smtClean="0">
                <a:solidFill>
                  <a:srgbClr val="F9D3A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教会的组织</a:t>
            </a:r>
          </a:p>
          <a:p>
            <a:pPr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en-US" altLang="zh-CN" sz="4000" b="1" dirty="0" smtClean="0">
                <a:solidFill>
                  <a:srgbClr val="F9D3A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9. </a:t>
            </a:r>
            <a:r>
              <a:rPr lang="zh-CN" altLang="en-US" sz="4000" b="1" dirty="0" smtClean="0">
                <a:solidFill>
                  <a:srgbClr val="F9D3A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教会的功能</a:t>
            </a:r>
          </a:p>
          <a:p>
            <a:pPr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en-US" altLang="zh-CN" sz="4000" b="1" dirty="0" smtClean="0">
                <a:solidFill>
                  <a:srgbClr val="F9D3A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10. </a:t>
            </a:r>
            <a:r>
              <a:rPr lang="zh-CN" altLang="en-US" sz="4000" b="1" dirty="0" smtClean="0">
                <a:solidFill>
                  <a:srgbClr val="F9D3A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教会的圣礼</a:t>
            </a:r>
            <a:endParaRPr lang="zh-CN" altLang="en-US" sz="3200" b="1" dirty="0" smtClean="0">
              <a:solidFill>
                <a:srgbClr val="F9D3A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SimHei" pitchFamily="49" charset="-122"/>
              <a:cs typeface="Segoe U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5"/>
          <p:cNvSpPr txBox="1">
            <a:spLocks/>
          </p:cNvSpPr>
          <p:nvPr/>
        </p:nvSpPr>
        <p:spPr>
          <a:xfrm>
            <a:off x="179512" y="-27384"/>
            <a:ext cx="8640960" cy="62646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zh-CN" altLang="en-US" sz="8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圣灵之神性</a:t>
            </a:r>
            <a:r>
              <a:rPr lang="zh-CN" altLang="en-US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 </a:t>
            </a:r>
          </a:p>
          <a:p>
            <a:pPr lvl="0" algn="ctr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zh-CN" altLang="en-US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与圣父、圣子同等</a:t>
            </a:r>
          </a:p>
          <a:p>
            <a:pPr lvl="0" algn="ctr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en-US" altLang="zh-CN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a. </a:t>
            </a:r>
            <a:r>
              <a:rPr lang="zh-CN" altLang="en-US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与圣父交互称呼</a:t>
            </a:r>
            <a:r>
              <a:rPr lang="en-US" altLang="zh-CN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(</a:t>
            </a:r>
            <a:r>
              <a:rPr lang="zh-CN" altLang="en-US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徒</a:t>
            </a:r>
            <a:r>
              <a:rPr lang="en-US" altLang="zh-CN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5:3,4, </a:t>
            </a:r>
            <a:r>
              <a:rPr lang="zh-CN" altLang="en-US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林前</a:t>
            </a:r>
            <a:r>
              <a:rPr lang="en-US" altLang="zh-CN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3:16–17)</a:t>
            </a:r>
            <a:r>
              <a:rPr lang="zh-CN" altLang="en-US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477000" y="6392405"/>
            <a:ext cx="2362200" cy="2286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 fontScale="47500" lnSpcReduction="20000"/>
          </a:bodyPr>
          <a:lstStyle/>
          <a:p>
            <a:pPr>
              <a:spcBef>
                <a:spcPct val="0"/>
              </a:spcBef>
            </a:pPr>
            <a:r>
              <a:rPr lang="en-US" sz="2400" dirty="0"/>
              <a:t>By </a:t>
            </a:r>
            <a:r>
              <a:rPr lang="en-US" sz="2400" b="1" dirty="0">
                <a:hlinkClick r:id="rId2"/>
              </a:rPr>
              <a:t>PresenterMedia.com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Perpetua" pitchFamily="18" charset="0"/>
              <a:ea typeface="+mj-ea"/>
              <a:cs typeface="+mj-cs"/>
            </a:endParaRPr>
          </a:p>
        </p:txBody>
      </p:sp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819600" y="620689"/>
            <a:ext cx="7772400" cy="3816424"/>
          </a:xfrm>
        </p:spPr>
        <p:txBody>
          <a:bodyPr/>
          <a:lstStyle/>
          <a:p>
            <a:r>
              <a:rPr lang="zh-CN" altLang="en-US" sz="4000" b="0" dirty="0" smtClean="0">
                <a:latin typeface="Arial" pitchFamily="34" charset="0"/>
                <a:ea typeface="SimHei" pitchFamily="49" charset="-122"/>
              </a:rPr>
              <a:t>研习班</a:t>
            </a:r>
            <a:r>
              <a:rPr lang="en-GB" sz="4000" b="0" dirty="0" smtClean="0">
                <a:latin typeface="Arial" pitchFamily="34" charset="0"/>
                <a:ea typeface="SimHei" pitchFamily="49" charset="-122"/>
              </a:rPr>
              <a:t>(</a:t>
            </a:r>
            <a:r>
              <a:rPr lang="zh-CN" altLang="en-US" sz="4000" b="0" dirty="0" smtClean="0">
                <a:latin typeface="Arial" pitchFamily="34" charset="0"/>
                <a:ea typeface="SimHei" pitchFamily="49" charset="-122"/>
              </a:rPr>
              <a:t>韦牧师</a:t>
            </a:r>
            <a:r>
              <a:rPr lang="en-GB" sz="4000" b="0" dirty="0" smtClean="0">
                <a:latin typeface="Arial" pitchFamily="34" charset="0"/>
                <a:ea typeface="SimHei" pitchFamily="49" charset="-122"/>
              </a:rPr>
              <a:t>)</a:t>
            </a:r>
            <a:r>
              <a:rPr lang="zh-CN" altLang="en-US" sz="4000" b="0" dirty="0" smtClean="0">
                <a:latin typeface="Arial" pitchFamily="34" charset="0"/>
                <a:ea typeface="SimHei" pitchFamily="49" charset="-122"/>
              </a:rPr>
              <a:t>基督教基本信仰</a:t>
            </a:r>
            <a:r>
              <a:rPr lang="en-GB" sz="4400" b="0" dirty="0" smtClean="0">
                <a:latin typeface="Arial" pitchFamily="34" charset="0"/>
                <a:ea typeface="SimHei" pitchFamily="49" charset="-122"/>
              </a:rPr>
              <a:t/>
            </a:r>
            <a:br>
              <a:rPr lang="en-GB" sz="4400" b="0" dirty="0" smtClean="0">
                <a:latin typeface="Arial" pitchFamily="34" charset="0"/>
                <a:ea typeface="SimHei" pitchFamily="49" charset="-122"/>
              </a:rPr>
            </a:br>
            <a:r>
              <a:rPr lang="en-US" altLang="zh-CN" sz="4000" b="0" dirty="0" smtClean="0">
                <a:latin typeface="Arial" pitchFamily="34" charset="0"/>
                <a:ea typeface="SimHei" pitchFamily="49" charset="-122"/>
              </a:rPr>
              <a:t>1.</a:t>
            </a:r>
            <a:r>
              <a:rPr lang="zh-CN" altLang="en-US" sz="4000" b="0" dirty="0" smtClean="0">
                <a:latin typeface="Arial" pitchFamily="34" charset="0"/>
                <a:ea typeface="SimHei" pitchFamily="49" charset="-122"/>
              </a:rPr>
              <a:t> 真神、圣经、</a:t>
            </a:r>
            <a:r>
              <a:rPr lang="en-US" altLang="zh-CN" sz="4000" b="0" dirty="0" smtClean="0">
                <a:latin typeface="Arial" pitchFamily="34" charset="0"/>
                <a:ea typeface="SimHei" pitchFamily="49" charset="-122"/>
              </a:rPr>
              <a:t/>
            </a:r>
            <a:br>
              <a:rPr lang="en-US" altLang="zh-CN" sz="4000" b="0" dirty="0" smtClean="0">
                <a:latin typeface="Arial" pitchFamily="34" charset="0"/>
                <a:ea typeface="SimHei" pitchFamily="49" charset="-122"/>
              </a:rPr>
            </a:br>
            <a:r>
              <a:rPr lang="en-US" altLang="zh-CN" sz="4000" b="0" dirty="0" smtClean="0">
                <a:latin typeface="Arial" pitchFamily="34" charset="0"/>
                <a:ea typeface="SimHei" pitchFamily="49" charset="-122"/>
              </a:rPr>
              <a:t>2.</a:t>
            </a:r>
            <a:r>
              <a:rPr lang="zh-CN" altLang="en-US" sz="4000" b="0" dirty="0" smtClean="0">
                <a:latin typeface="Arial" pitchFamily="34" charset="0"/>
                <a:ea typeface="SimHei" pitchFamily="49" charset="-122"/>
              </a:rPr>
              <a:t> 人论、耶稣基督、</a:t>
            </a:r>
            <a:r>
              <a:rPr lang="en-US" altLang="zh-CN" sz="4000" b="0" dirty="0" smtClean="0">
                <a:latin typeface="Arial" pitchFamily="34" charset="0"/>
                <a:ea typeface="SimHei" pitchFamily="49" charset="-122"/>
              </a:rPr>
              <a:t/>
            </a:r>
            <a:br>
              <a:rPr lang="en-US" altLang="zh-CN" sz="4000" b="0" dirty="0" smtClean="0">
                <a:latin typeface="Arial" pitchFamily="34" charset="0"/>
                <a:ea typeface="SimHei" pitchFamily="49" charset="-122"/>
              </a:rPr>
            </a:br>
            <a:r>
              <a:rPr lang="en-US" altLang="zh-CN" sz="4000" b="0" dirty="0" smtClean="0">
                <a:latin typeface="Arial" pitchFamily="34" charset="0"/>
                <a:ea typeface="SimHei" pitchFamily="49" charset="-122"/>
              </a:rPr>
              <a:t>3.</a:t>
            </a:r>
            <a:r>
              <a:rPr lang="zh-CN" altLang="en-US" sz="4000" b="0" dirty="0" smtClean="0">
                <a:latin typeface="Arial" pitchFamily="34" charset="0"/>
                <a:ea typeface="SimHei" pitchFamily="49" charset="-122"/>
              </a:rPr>
              <a:t> 救恩、</a:t>
            </a:r>
            <a:r>
              <a:rPr lang="en-US" altLang="zh-CN" sz="4000" b="0" dirty="0" smtClean="0">
                <a:latin typeface="Arial" pitchFamily="34" charset="0"/>
                <a:ea typeface="SimHei" pitchFamily="49" charset="-122"/>
              </a:rPr>
              <a:t/>
            </a:r>
            <a:br>
              <a:rPr lang="en-US" altLang="zh-CN" sz="4000" b="0" dirty="0" smtClean="0">
                <a:latin typeface="Arial" pitchFamily="34" charset="0"/>
                <a:ea typeface="SimHei" pitchFamily="49" charset="-122"/>
              </a:rPr>
            </a:br>
            <a:r>
              <a:rPr lang="en-US" altLang="zh-CN" sz="4000" b="0" dirty="0" smtClean="0">
                <a:latin typeface="Arial" pitchFamily="34" charset="0"/>
                <a:ea typeface="SimHei" pitchFamily="49" charset="-122"/>
              </a:rPr>
              <a:t>4.</a:t>
            </a:r>
            <a:r>
              <a:rPr lang="zh-CN" altLang="en-US" sz="4000" b="0" dirty="0" smtClean="0">
                <a:latin typeface="Arial" pitchFamily="34" charset="0"/>
                <a:ea typeface="SimHei" pitchFamily="49" charset="-122"/>
              </a:rPr>
              <a:t>圣灵、教会、</a:t>
            </a:r>
            <a:r>
              <a:rPr lang="en-GB" altLang="zh-CN" sz="4000" b="0" dirty="0" smtClean="0">
                <a:latin typeface="Arial" pitchFamily="34" charset="0"/>
                <a:ea typeface="SimHei" pitchFamily="49" charset="-122"/>
              </a:rPr>
              <a:t/>
            </a:r>
            <a:br>
              <a:rPr lang="en-GB" altLang="zh-CN" sz="4000" b="0" dirty="0" smtClean="0">
                <a:latin typeface="Arial" pitchFamily="34" charset="0"/>
                <a:ea typeface="SimHei" pitchFamily="49" charset="-122"/>
              </a:rPr>
            </a:br>
            <a:r>
              <a:rPr lang="en-GB" altLang="zh-CN" sz="4000" b="0" dirty="0" smtClean="0">
                <a:latin typeface="Arial" pitchFamily="34" charset="0"/>
                <a:ea typeface="SimHei" pitchFamily="49" charset="-122"/>
              </a:rPr>
              <a:t>5. </a:t>
            </a:r>
            <a:r>
              <a:rPr lang="zh-CN" altLang="en-US" sz="4000" b="0" dirty="0" smtClean="0">
                <a:latin typeface="Arial" pitchFamily="34" charset="0"/>
                <a:ea typeface="SimHei" pitchFamily="49" charset="-122"/>
              </a:rPr>
              <a:t>主再来。</a:t>
            </a:r>
            <a:endParaRPr lang="en-GB" sz="4400" b="0" dirty="0">
              <a:latin typeface="Arial" pitchFamily="34" charset="0"/>
              <a:ea typeface="SimHei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5"/>
          <p:cNvSpPr txBox="1">
            <a:spLocks/>
          </p:cNvSpPr>
          <p:nvPr/>
        </p:nvSpPr>
        <p:spPr>
          <a:xfrm>
            <a:off x="179512" y="-27384"/>
            <a:ext cx="8640960" cy="62646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zh-CN" altLang="en-US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徒</a:t>
            </a:r>
            <a:r>
              <a:rPr lang="en-US" altLang="zh-CN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5:1-5</a:t>
            </a:r>
          </a:p>
          <a:p>
            <a:pPr lvl="0" algn="ctr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en-US" altLang="zh-CN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3 </a:t>
            </a:r>
            <a:r>
              <a:rPr lang="zh-CN" altLang="en-US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徒</a:t>
            </a:r>
            <a:r>
              <a:rPr lang="en-US" altLang="zh-CN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5:3 </a:t>
            </a:r>
            <a:r>
              <a:rPr lang="zh-CN" altLang="en-US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彼得说、亚拿尼亚为甚么撒但充满了你的心、叫你</a:t>
            </a:r>
            <a:r>
              <a:rPr lang="zh-CN" altLang="en-US" sz="6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欺哄圣灵</a:t>
            </a:r>
            <a:r>
              <a:rPr lang="zh-CN" altLang="en-US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、</a:t>
            </a:r>
            <a:r>
              <a:rPr lang="en-US" altLang="zh-CN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... </a:t>
            </a:r>
          </a:p>
          <a:p>
            <a:pPr lvl="0" algn="ctr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en-US" altLang="zh-CN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4 </a:t>
            </a:r>
            <a:r>
              <a:rPr lang="zh-CN" altLang="en-US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你怎么心里起这意念呢．你不是欺哄人、是</a:t>
            </a:r>
            <a:r>
              <a:rPr lang="zh-CN" altLang="en-US" sz="6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欺哄神</a:t>
            </a:r>
            <a:r>
              <a:rPr lang="zh-CN" altLang="en-US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了。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5"/>
          <p:cNvSpPr txBox="1">
            <a:spLocks/>
          </p:cNvSpPr>
          <p:nvPr/>
        </p:nvSpPr>
        <p:spPr>
          <a:xfrm>
            <a:off x="179512" y="-27384"/>
            <a:ext cx="8640960" cy="62646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en-US" altLang="zh-CN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b. </a:t>
            </a:r>
            <a:r>
              <a:rPr lang="zh-CN" altLang="en-US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有神的属性──全知</a:t>
            </a:r>
            <a:r>
              <a:rPr lang="en-US" altLang="zh-CN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(</a:t>
            </a:r>
            <a:r>
              <a:rPr lang="zh-CN" altLang="en-US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林前</a:t>
            </a:r>
            <a:r>
              <a:rPr lang="en-US" altLang="zh-CN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2:10–11, </a:t>
            </a:r>
            <a:r>
              <a:rPr lang="zh-CN" altLang="en-US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约</a:t>
            </a:r>
            <a:r>
              <a:rPr lang="en-US" altLang="zh-CN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16:13)</a:t>
            </a:r>
            <a:r>
              <a:rPr lang="zh-CN" altLang="en-US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。</a:t>
            </a:r>
          </a:p>
          <a:p>
            <a:pPr lvl="0" algn="ctr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en-US" altLang="zh-CN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c. </a:t>
            </a:r>
            <a:r>
              <a:rPr lang="zh-CN" altLang="en-US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圣灵的能力与圣父、圣子同</a:t>
            </a:r>
            <a:r>
              <a:rPr lang="en-US" altLang="zh-CN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(</a:t>
            </a:r>
            <a:r>
              <a:rPr lang="zh-CN" altLang="en-US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罗</a:t>
            </a:r>
            <a:r>
              <a:rPr lang="en-US" altLang="zh-CN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15:18, </a:t>
            </a:r>
            <a:r>
              <a:rPr lang="zh-CN" altLang="en-US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约</a:t>
            </a:r>
            <a:r>
              <a:rPr lang="en-US" altLang="zh-CN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3:5–8, </a:t>
            </a:r>
            <a:r>
              <a:rPr lang="zh-CN" altLang="en-US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参太</a:t>
            </a:r>
            <a:r>
              <a:rPr lang="en-US" altLang="zh-CN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19:26, </a:t>
            </a:r>
            <a:r>
              <a:rPr lang="zh-CN" altLang="en-US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来</a:t>
            </a:r>
            <a:r>
              <a:rPr lang="en-US" altLang="zh-CN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9:14, </a:t>
            </a:r>
            <a:r>
              <a:rPr lang="zh-CN" altLang="en-US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参来</a:t>
            </a:r>
            <a:r>
              <a:rPr lang="en-US" altLang="zh-CN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1:10–12, </a:t>
            </a:r>
            <a:r>
              <a:rPr lang="zh-CN" altLang="en-US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伯</a:t>
            </a:r>
            <a:r>
              <a:rPr lang="en-US" altLang="zh-CN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16:13, </a:t>
            </a:r>
            <a:r>
              <a:rPr lang="zh-CN" altLang="en-US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参创</a:t>
            </a:r>
            <a:r>
              <a:rPr lang="en-US" altLang="zh-CN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1:2)</a:t>
            </a:r>
            <a:r>
              <a:rPr lang="zh-CN" altLang="en-US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。</a:t>
            </a:r>
          </a:p>
          <a:p>
            <a:pPr lvl="0" algn="ctr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en-US" altLang="zh-CN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d. </a:t>
            </a:r>
            <a:r>
              <a:rPr lang="zh-CN" altLang="en-US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同等神性</a:t>
            </a:r>
            <a:r>
              <a:rPr lang="en-US" altLang="zh-CN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(</a:t>
            </a:r>
            <a:r>
              <a:rPr lang="zh-CN" altLang="en-US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太</a:t>
            </a:r>
            <a:r>
              <a:rPr lang="en-US" altLang="zh-CN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28:19, </a:t>
            </a:r>
            <a:r>
              <a:rPr lang="zh-CN" altLang="en-US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林前</a:t>
            </a:r>
            <a:r>
              <a:rPr lang="en-US" altLang="zh-CN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12:4–6, </a:t>
            </a:r>
            <a:r>
              <a:rPr lang="zh-CN" altLang="en-US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彼前</a:t>
            </a:r>
            <a:r>
              <a:rPr lang="en-US" altLang="zh-CN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1:2)</a:t>
            </a:r>
            <a:r>
              <a:rPr lang="zh-CN" altLang="en-US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。</a:t>
            </a:r>
            <a:endParaRPr lang="en-US" altLang="zh-CN" sz="2400" b="1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SimHei" pitchFamily="49" charset="-122"/>
              <a:cs typeface="Segoe U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5"/>
          <p:cNvSpPr txBox="1">
            <a:spLocks/>
          </p:cNvSpPr>
          <p:nvPr/>
        </p:nvSpPr>
        <p:spPr>
          <a:xfrm>
            <a:off x="179512" y="-27384"/>
            <a:ext cx="8640960" cy="62646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zh-CN" altLang="en-US" sz="9600" b="1" dirty="0" smtClean="0">
                <a:solidFill>
                  <a:srgbClr val="F9D3A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圣灵的工作</a:t>
            </a:r>
            <a:endParaRPr lang="en-US" altLang="zh-CN" sz="5400" b="1" dirty="0" smtClean="0">
              <a:solidFill>
                <a:srgbClr val="F9D3A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SimHei" pitchFamily="49" charset="-122"/>
              <a:cs typeface="Segoe U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5"/>
          <p:cNvSpPr txBox="1">
            <a:spLocks/>
          </p:cNvSpPr>
          <p:nvPr/>
        </p:nvSpPr>
        <p:spPr>
          <a:xfrm>
            <a:off x="179512" y="-27384"/>
            <a:ext cx="8640960" cy="62646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zh-CN" altLang="en-US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圣灵的工作是与三一上帝的工作不可分的。上帝的慈爱，基督的牺牲及圣灵的能力三者一起配搭工作，圣灵一般的工作。</a:t>
            </a:r>
            <a:endParaRPr lang="en-US" altLang="zh-CN" sz="2400" b="1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SimHei" pitchFamily="49" charset="-122"/>
              <a:cs typeface="Segoe U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5"/>
          <p:cNvSpPr txBox="1">
            <a:spLocks/>
          </p:cNvSpPr>
          <p:nvPr/>
        </p:nvSpPr>
        <p:spPr>
          <a:xfrm>
            <a:off x="179512" y="-27384"/>
            <a:ext cx="8640960" cy="62646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zh-CN" altLang="en-US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约</a:t>
            </a:r>
            <a:r>
              <a:rPr lang="en-US" altLang="zh-CN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16:15</a:t>
            </a:r>
          </a:p>
          <a:p>
            <a:pPr lvl="0" algn="ctr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en-US" altLang="zh-CN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 </a:t>
            </a:r>
            <a:r>
              <a:rPr lang="zh-CN" altLang="en-US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凡父所有的、都是我的、所以我说、他要将受于我的、告诉你们。</a:t>
            </a:r>
            <a:endParaRPr lang="en-US" altLang="zh-CN" sz="2400" b="1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SimHei" pitchFamily="49" charset="-122"/>
              <a:cs typeface="Segoe U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5"/>
          <p:cNvSpPr txBox="1">
            <a:spLocks/>
          </p:cNvSpPr>
          <p:nvPr/>
        </p:nvSpPr>
        <p:spPr>
          <a:xfrm>
            <a:off x="179512" y="-27384"/>
            <a:ext cx="8640960" cy="62646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zh-CN" altLang="en-US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亚</a:t>
            </a:r>
            <a:r>
              <a:rPr lang="en-US" altLang="zh-CN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4:6 </a:t>
            </a:r>
          </a:p>
          <a:p>
            <a:pPr lvl="0" algn="ctr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zh-CN" altLang="en-US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他对我说、这是耶和华指示所罗巴伯的．万军之耶和华说、不是倚靠势力、不是倚靠才能、乃是倚靠我的灵、方能</a:t>
            </a:r>
            <a:r>
              <a:rPr lang="zh-CN" altLang="en-US" sz="72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成事</a:t>
            </a:r>
            <a:r>
              <a:rPr lang="zh-CN" altLang="en-US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。</a:t>
            </a:r>
            <a:endParaRPr lang="en-US" altLang="zh-CN" sz="2400" b="1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SimHei" pitchFamily="49" charset="-122"/>
              <a:cs typeface="Segoe U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5"/>
          <p:cNvSpPr txBox="1">
            <a:spLocks/>
          </p:cNvSpPr>
          <p:nvPr/>
        </p:nvSpPr>
        <p:spPr>
          <a:xfrm>
            <a:off x="179512" y="-27384"/>
            <a:ext cx="8640960" cy="62646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zh-CN" altLang="en-US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约</a:t>
            </a:r>
            <a:r>
              <a:rPr lang="en-US" altLang="zh-CN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14:16 </a:t>
            </a:r>
          </a:p>
          <a:p>
            <a:pPr lvl="0" algn="ctr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zh-CN" altLang="en-US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我要求父、父就另外赐给你们一位保惠师、</a:t>
            </a:r>
            <a:r>
              <a:rPr lang="en-US" altLang="zh-CN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〔</a:t>
            </a:r>
            <a:r>
              <a:rPr lang="zh-CN" altLang="en-US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或作训慰师下同</a:t>
            </a:r>
            <a:r>
              <a:rPr lang="en-US" altLang="zh-CN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〕</a:t>
            </a:r>
            <a:r>
              <a:rPr lang="zh-CN" altLang="en-US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叫他永远与你们</a:t>
            </a:r>
            <a:r>
              <a:rPr lang="zh-CN" altLang="en-US" sz="72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同在</a:t>
            </a:r>
            <a:r>
              <a:rPr lang="zh-CN" altLang="en-US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、</a:t>
            </a:r>
            <a:endParaRPr lang="en-US" altLang="zh-CN" sz="2400" b="1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SimHei" pitchFamily="49" charset="-122"/>
              <a:cs typeface="Segoe U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5"/>
          <p:cNvSpPr txBox="1">
            <a:spLocks/>
          </p:cNvSpPr>
          <p:nvPr/>
        </p:nvSpPr>
        <p:spPr>
          <a:xfrm>
            <a:off x="179512" y="-27384"/>
            <a:ext cx="8640960" cy="62646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zh-CN" altLang="en-US" sz="66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在创造中</a:t>
            </a:r>
          </a:p>
          <a:p>
            <a:pPr lvl="0" algn="ctr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zh-CN" altLang="en-US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创</a:t>
            </a:r>
            <a:r>
              <a:rPr lang="en-US" altLang="zh-CN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1:1-2 </a:t>
            </a:r>
          </a:p>
          <a:p>
            <a:pPr lvl="0" algn="ctr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zh-CN" altLang="en-US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起初神创造天地。</a:t>
            </a:r>
            <a:r>
              <a:rPr lang="en-US" altLang="zh-CN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2 </a:t>
            </a:r>
            <a:r>
              <a:rPr lang="zh-CN" altLang="en-US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地是空虚混沌．渊面黑暗．神的灵运行在水面上。</a:t>
            </a:r>
            <a:endParaRPr lang="en-US" altLang="zh-CN" sz="2400" b="1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SimHei" pitchFamily="49" charset="-122"/>
              <a:cs typeface="Segoe U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5"/>
          <p:cNvSpPr txBox="1">
            <a:spLocks/>
          </p:cNvSpPr>
          <p:nvPr/>
        </p:nvSpPr>
        <p:spPr>
          <a:xfrm>
            <a:off x="179512" y="-27384"/>
            <a:ext cx="8640960" cy="62646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zh-CN" altLang="en-US" sz="8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圣灵与基督</a:t>
            </a:r>
          </a:p>
          <a:p>
            <a:pPr lvl="0" algn="ctr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zh-CN" altLang="en-US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路</a:t>
            </a:r>
            <a:r>
              <a:rPr lang="en-US" altLang="zh-CN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1:35 </a:t>
            </a:r>
          </a:p>
          <a:p>
            <a:pPr lvl="0" algn="ctr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zh-CN" altLang="en-US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天使回答说、圣灵要临到你身上、至高者的能力要荫庇你．因此所要生的圣者、必称为神的儿子。</a:t>
            </a:r>
            <a:endParaRPr lang="en-US" altLang="zh-CN" sz="2400" b="1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SimHei" pitchFamily="49" charset="-122"/>
              <a:cs typeface="Segoe U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5"/>
          <p:cNvSpPr txBox="1">
            <a:spLocks/>
          </p:cNvSpPr>
          <p:nvPr/>
        </p:nvSpPr>
        <p:spPr>
          <a:xfrm>
            <a:off x="179512" y="-27384"/>
            <a:ext cx="8640960" cy="62646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zh-CN" altLang="en-US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路</a:t>
            </a:r>
            <a:r>
              <a:rPr lang="en-US" altLang="zh-CN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4:16-21 18 </a:t>
            </a:r>
          </a:p>
          <a:p>
            <a:pPr lvl="0" algn="ctr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en-US" altLang="zh-CN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『</a:t>
            </a:r>
            <a:r>
              <a:rPr lang="zh-CN" altLang="en-US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主的灵在我身上、因为他用膏膏我、叫我传福音给贫穷的人．差遣我报告被掳的得释放、瞎眼的得看见、叫那受压制的得自由、</a:t>
            </a:r>
            <a:r>
              <a:rPr lang="en-US" altLang="zh-CN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19 </a:t>
            </a:r>
            <a:r>
              <a:rPr lang="zh-CN" altLang="en-US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报告神悦纳人的禧年。</a:t>
            </a:r>
            <a:r>
              <a:rPr lang="en-US" altLang="zh-CN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』21 </a:t>
            </a:r>
            <a:r>
              <a:rPr lang="zh-CN" altLang="en-US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耶稣对他们说、今天这经应验在你们耳中了。</a:t>
            </a:r>
            <a:endParaRPr lang="en-US" altLang="zh-CN" sz="2400" b="1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SimHei" pitchFamily="49" charset="-122"/>
              <a:cs typeface="Segoe U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5"/>
          <p:cNvSpPr txBox="1">
            <a:spLocks/>
          </p:cNvSpPr>
          <p:nvPr/>
        </p:nvSpPr>
        <p:spPr>
          <a:xfrm>
            <a:off x="179512" y="-27384"/>
            <a:ext cx="8640960" cy="62646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zh-CN" altLang="en-US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约</a:t>
            </a:r>
            <a:r>
              <a:rPr lang="en-US" altLang="zh-CN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14:12-13 </a:t>
            </a:r>
          </a:p>
          <a:p>
            <a:pPr lvl="0" algn="ctr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zh-CN" altLang="en-US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我实实在在的告诉你们、我所作的事、信我的人也要作．并且要作比这更大的事．因为我往父那里去。</a:t>
            </a:r>
            <a:r>
              <a:rPr lang="en-US" altLang="zh-CN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13 </a:t>
            </a:r>
            <a:r>
              <a:rPr lang="zh-CN" altLang="en-US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你们奉我的名、无论求甚么、我必成就、叫父因儿子得荣耀。</a:t>
            </a:r>
            <a:endParaRPr lang="en-US" altLang="zh-CN" sz="2400" b="1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SimHei" pitchFamily="49" charset="-122"/>
              <a:cs typeface="Segoe U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5"/>
          <p:cNvSpPr txBox="1">
            <a:spLocks/>
          </p:cNvSpPr>
          <p:nvPr/>
        </p:nvSpPr>
        <p:spPr>
          <a:xfrm>
            <a:off x="179512" y="-27384"/>
            <a:ext cx="8640960" cy="62646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zh-CN" altLang="en-US" sz="8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圣灵与圣经</a:t>
            </a:r>
          </a:p>
          <a:p>
            <a:pPr lvl="0" algn="ctr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zh-CN" altLang="en-US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彼后</a:t>
            </a:r>
            <a:r>
              <a:rPr lang="en-US" altLang="zh-CN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1:20-21 </a:t>
            </a:r>
          </a:p>
          <a:p>
            <a:pPr lvl="0" algn="ctr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zh-CN" altLang="en-US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第一要紧的、该知道经上所有的豫言、没有可随私意解说的． </a:t>
            </a:r>
            <a:r>
              <a:rPr lang="en-US" altLang="zh-CN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21 </a:t>
            </a:r>
            <a:r>
              <a:rPr lang="zh-CN" altLang="en-US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因为豫言从来没有出于人意的、乃是人被圣灵感动说出　神的话来。</a:t>
            </a:r>
            <a:endParaRPr lang="en-US" altLang="zh-CN" sz="2400" b="1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SimHei" pitchFamily="49" charset="-122"/>
              <a:cs typeface="Segoe U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5"/>
          <p:cNvSpPr txBox="1">
            <a:spLocks/>
          </p:cNvSpPr>
          <p:nvPr/>
        </p:nvSpPr>
        <p:spPr>
          <a:xfrm>
            <a:off x="179512" y="-27384"/>
            <a:ext cx="8640960" cy="62646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zh-CN" altLang="en-US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约</a:t>
            </a:r>
            <a:r>
              <a:rPr lang="en-US" altLang="zh-CN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16:13 </a:t>
            </a:r>
          </a:p>
          <a:p>
            <a:pPr lvl="0" algn="ctr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zh-CN" altLang="en-US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只等真理的圣灵来了、他要引导你们明白</a:t>
            </a:r>
            <a:r>
              <a:rPr lang="en-US" altLang="zh-CN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〔</a:t>
            </a:r>
            <a:r>
              <a:rPr lang="zh-CN" altLang="en-US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原文作进入</a:t>
            </a:r>
            <a:r>
              <a:rPr lang="en-US" altLang="zh-CN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〕</a:t>
            </a:r>
            <a:r>
              <a:rPr lang="zh-CN" altLang="en-US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一切的真理．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5"/>
          <p:cNvSpPr txBox="1">
            <a:spLocks/>
          </p:cNvSpPr>
          <p:nvPr/>
        </p:nvSpPr>
        <p:spPr>
          <a:xfrm>
            <a:off x="179512" y="-27384"/>
            <a:ext cx="8640960" cy="62646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zh-CN" altLang="en-US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约壹</a:t>
            </a:r>
            <a:r>
              <a:rPr lang="en-US" altLang="zh-CN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2:27 </a:t>
            </a:r>
          </a:p>
          <a:p>
            <a:pPr lvl="0" algn="ctr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zh-CN" altLang="en-US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你们从主所受的恩膏、常存在你们心里、并不用人教训你们．自有主的恩膏在凡事上教训你们．这恩膏是真的、不是假的．你们要按这恩膏的教训、住在主里面。</a:t>
            </a:r>
            <a:endParaRPr lang="en-US" altLang="zh-CN" sz="2400" b="1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SimHei" pitchFamily="49" charset="-122"/>
              <a:cs typeface="Segoe U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5"/>
          <p:cNvSpPr txBox="1">
            <a:spLocks/>
          </p:cNvSpPr>
          <p:nvPr/>
        </p:nvSpPr>
        <p:spPr>
          <a:xfrm>
            <a:off x="179512" y="-27384"/>
            <a:ext cx="8640960" cy="62646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zh-CN" altLang="en-US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约</a:t>
            </a:r>
            <a:r>
              <a:rPr lang="en-US" altLang="zh-CN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16:8 </a:t>
            </a:r>
          </a:p>
          <a:p>
            <a:pPr lvl="0" algn="ctr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zh-CN" altLang="en-US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他既来了、</a:t>
            </a:r>
            <a:endParaRPr lang="en-US" altLang="zh-CN" sz="4800" b="1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SimHei" pitchFamily="49" charset="-122"/>
              <a:cs typeface="Segoe UI" pitchFamily="34" charset="0"/>
            </a:endParaRPr>
          </a:p>
          <a:p>
            <a:pPr lvl="0" algn="ctr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zh-CN" altLang="en-US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就要叫世人为罪、为义、为审判、自己责备自己．</a:t>
            </a:r>
            <a:endParaRPr lang="en-US" altLang="zh-CN" sz="2400" b="1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SimHei" pitchFamily="49" charset="-122"/>
              <a:cs typeface="Segoe U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5"/>
          <p:cNvSpPr txBox="1">
            <a:spLocks/>
          </p:cNvSpPr>
          <p:nvPr/>
        </p:nvSpPr>
        <p:spPr>
          <a:xfrm>
            <a:off x="179512" y="-27384"/>
            <a:ext cx="8640960" cy="62646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zh-CN" altLang="en-US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约</a:t>
            </a:r>
            <a:r>
              <a:rPr lang="en-US" altLang="zh-CN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3:3 -8</a:t>
            </a:r>
          </a:p>
          <a:p>
            <a:pPr lvl="0" algn="ctr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zh-CN" altLang="en-US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耶稣回答说、我实实在在的告诉你、人若不重生、就不能见神的国。</a:t>
            </a:r>
            <a:r>
              <a:rPr lang="en-US" altLang="zh-CN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7 </a:t>
            </a:r>
            <a:r>
              <a:rPr lang="zh-CN" altLang="en-US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我说、你们必须重生、你不要以为希奇。</a:t>
            </a:r>
            <a:r>
              <a:rPr lang="en-US" altLang="zh-CN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8 </a:t>
            </a:r>
            <a:r>
              <a:rPr lang="zh-CN" altLang="en-US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风随着意思吹、你听见风的响声、却不晓得从那里来、往那里去．凡从圣灵生的、也是如此。</a:t>
            </a:r>
            <a:endParaRPr lang="en-US" altLang="zh-CN" sz="2400" b="1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SimHei" pitchFamily="49" charset="-122"/>
              <a:cs typeface="Segoe U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477000" y="6392405"/>
            <a:ext cx="2362200" cy="2286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 fontScale="47500" lnSpcReduction="20000"/>
          </a:bodyPr>
          <a:lstStyle/>
          <a:p>
            <a:pPr>
              <a:spcBef>
                <a:spcPct val="0"/>
              </a:spcBef>
            </a:pPr>
            <a:r>
              <a:rPr lang="en-US" sz="2400" dirty="0"/>
              <a:t>By </a:t>
            </a:r>
            <a:r>
              <a:rPr lang="en-US" sz="2400" b="1" dirty="0">
                <a:hlinkClick r:id="rId3"/>
              </a:rPr>
              <a:t>PresenterMedia.com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Perpetua" pitchFamily="18" charset="0"/>
              <a:ea typeface="+mj-ea"/>
              <a:cs typeface="+mj-cs"/>
            </a:endParaRPr>
          </a:p>
        </p:txBody>
      </p:sp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819600" y="620689"/>
            <a:ext cx="7772400" cy="3816424"/>
          </a:xfrm>
        </p:spPr>
        <p:txBody>
          <a:bodyPr/>
          <a:lstStyle/>
          <a:p>
            <a:r>
              <a:rPr lang="zh-CN" altLang="en-US" sz="4400" b="0" dirty="0" smtClean="0">
                <a:latin typeface="Arial" pitchFamily="34" charset="0"/>
                <a:ea typeface="SimHei" pitchFamily="49" charset="-122"/>
              </a:rPr>
              <a:t>研习班</a:t>
            </a:r>
            <a:r>
              <a:rPr lang="en-GB" sz="4400" b="0" dirty="0" smtClean="0">
                <a:latin typeface="Arial" pitchFamily="34" charset="0"/>
                <a:ea typeface="SimHei" pitchFamily="49" charset="-122"/>
              </a:rPr>
              <a:t>(</a:t>
            </a:r>
            <a:r>
              <a:rPr lang="zh-CN" altLang="en-US" sz="4400" b="0" dirty="0" smtClean="0">
                <a:latin typeface="Arial" pitchFamily="34" charset="0"/>
                <a:ea typeface="SimHei" pitchFamily="49" charset="-122"/>
              </a:rPr>
              <a:t>韦牧师</a:t>
            </a:r>
            <a:r>
              <a:rPr lang="en-GB" sz="4400" b="0" dirty="0" smtClean="0">
                <a:latin typeface="Arial" pitchFamily="34" charset="0"/>
                <a:ea typeface="SimHei" pitchFamily="49" charset="-122"/>
              </a:rPr>
              <a:t>:</a:t>
            </a:r>
            <a:r>
              <a:rPr lang="zh-CN" altLang="en-US" sz="4400" b="0" dirty="0" smtClean="0">
                <a:latin typeface="Arial" pitchFamily="34" charset="0"/>
                <a:ea typeface="SimHei" pitchFamily="49" charset="-122"/>
              </a:rPr>
              <a:t>四讲</a:t>
            </a:r>
            <a:r>
              <a:rPr lang="en-GB" sz="4400" b="0" dirty="0" smtClean="0">
                <a:latin typeface="Arial" pitchFamily="34" charset="0"/>
                <a:ea typeface="SimHei" pitchFamily="49" charset="-122"/>
              </a:rPr>
              <a:t>)</a:t>
            </a:r>
            <a:br>
              <a:rPr lang="en-GB" sz="4400" b="0" dirty="0" smtClean="0">
                <a:latin typeface="Arial" pitchFamily="34" charset="0"/>
                <a:ea typeface="SimHei" pitchFamily="49" charset="-122"/>
              </a:rPr>
            </a:br>
            <a:r>
              <a:rPr lang="zh-CN" altLang="en-US" sz="4400" b="0" dirty="0" smtClean="0">
                <a:latin typeface="Arial" pitchFamily="34" charset="0"/>
                <a:ea typeface="SimHei" pitchFamily="49" charset="-122"/>
              </a:rPr>
              <a:t>基督教基本信仰</a:t>
            </a:r>
            <a:r>
              <a:rPr lang="en-GB" sz="4400" b="0" dirty="0" smtClean="0">
                <a:latin typeface="Arial" pitchFamily="34" charset="0"/>
                <a:ea typeface="SimHei" pitchFamily="49" charset="-122"/>
              </a:rPr>
              <a:t/>
            </a:r>
            <a:br>
              <a:rPr lang="en-GB" sz="4400" b="0" dirty="0" smtClean="0">
                <a:latin typeface="Arial" pitchFamily="34" charset="0"/>
                <a:ea typeface="SimHei" pitchFamily="49" charset="-122"/>
              </a:rPr>
            </a:br>
            <a:r>
              <a:rPr lang="en-US" altLang="zh-CN" sz="4000" b="0" dirty="0" smtClean="0">
                <a:latin typeface="Arial" pitchFamily="34" charset="0"/>
                <a:ea typeface="SimHei" pitchFamily="49" charset="-122"/>
              </a:rPr>
              <a:t/>
            </a:r>
            <a:br>
              <a:rPr lang="en-US" altLang="zh-CN" sz="4000" b="0" dirty="0" smtClean="0">
                <a:latin typeface="Arial" pitchFamily="34" charset="0"/>
                <a:ea typeface="SimHei" pitchFamily="49" charset="-122"/>
              </a:rPr>
            </a:br>
            <a:r>
              <a:rPr lang="en-US" altLang="zh-CN" sz="4000" b="0" dirty="0" smtClean="0">
                <a:latin typeface="Arial" pitchFamily="34" charset="0"/>
                <a:ea typeface="SimHei" pitchFamily="49" charset="-122"/>
              </a:rPr>
              <a:t>4.</a:t>
            </a:r>
            <a:r>
              <a:rPr lang="zh-CN" altLang="en-US" sz="4000" b="0" dirty="0" smtClean="0">
                <a:latin typeface="Arial" pitchFamily="34" charset="0"/>
                <a:ea typeface="SimHei" pitchFamily="49" charset="-122"/>
              </a:rPr>
              <a:t>圣灵、教会、 </a:t>
            </a:r>
            <a:r>
              <a:rPr lang="en-US" altLang="zh-CN" sz="4000" b="0" dirty="0" smtClean="0">
                <a:latin typeface="Arial" pitchFamily="34" charset="0"/>
                <a:ea typeface="SimHei" pitchFamily="49" charset="-122"/>
              </a:rPr>
              <a:t/>
            </a:r>
            <a:br>
              <a:rPr lang="en-US" altLang="zh-CN" sz="4000" b="0" dirty="0" smtClean="0">
                <a:latin typeface="Arial" pitchFamily="34" charset="0"/>
                <a:ea typeface="SimHei" pitchFamily="49" charset="-122"/>
              </a:rPr>
            </a:br>
            <a:endParaRPr lang="en-GB" sz="4400" b="0" dirty="0">
              <a:latin typeface="Arial" pitchFamily="34" charset="0"/>
              <a:ea typeface="SimHei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5"/>
          <p:cNvSpPr txBox="1">
            <a:spLocks/>
          </p:cNvSpPr>
          <p:nvPr/>
        </p:nvSpPr>
        <p:spPr>
          <a:xfrm>
            <a:off x="179512" y="-27384"/>
            <a:ext cx="8784976" cy="62646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zh-CN" altLang="en-US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弗</a:t>
            </a:r>
            <a:r>
              <a:rPr lang="en-US" altLang="zh-CN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1:13-14 </a:t>
            </a:r>
          </a:p>
          <a:p>
            <a:pPr lvl="0" algn="ctr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zh-CN" altLang="en-US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你们既听见真理的道、就是那叫你们得救的福音、也信了基督、既然信他、就受了所应许的圣灵为印记．</a:t>
            </a:r>
            <a:r>
              <a:rPr lang="en-US" altLang="zh-CN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14 </a:t>
            </a:r>
            <a:r>
              <a:rPr lang="zh-CN" altLang="en-US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这圣灵、是我们得基业的凭据、</a:t>
            </a:r>
            <a:r>
              <a:rPr lang="en-US" altLang="zh-CN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〔</a:t>
            </a:r>
            <a:r>
              <a:rPr lang="zh-CN" altLang="en-US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原文作质</a:t>
            </a:r>
            <a:r>
              <a:rPr lang="en-US" altLang="zh-CN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〕</a:t>
            </a:r>
            <a:r>
              <a:rPr lang="zh-CN" altLang="en-US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直等到　神之民</a:t>
            </a:r>
            <a:r>
              <a:rPr lang="en-US" altLang="zh-CN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〔</a:t>
            </a:r>
            <a:r>
              <a:rPr lang="zh-CN" altLang="en-US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民原文作产业</a:t>
            </a:r>
            <a:r>
              <a:rPr lang="en-US" altLang="zh-CN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〕</a:t>
            </a:r>
            <a:r>
              <a:rPr lang="zh-CN" altLang="en-US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被赎、使他的荣耀得着称赞。</a:t>
            </a:r>
            <a:endParaRPr lang="en-US" altLang="zh-CN" sz="2400" b="1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SimHei" pitchFamily="49" charset="-122"/>
              <a:cs typeface="Segoe U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5"/>
          <p:cNvSpPr txBox="1">
            <a:spLocks/>
          </p:cNvSpPr>
          <p:nvPr/>
        </p:nvSpPr>
        <p:spPr>
          <a:xfrm>
            <a:off x="179512" y="-27384"/>
            <a:ext cx="8640960" cy="62646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zh-CN" altLang="en-US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加</a:t>
            </a:r>
            <a:r>
              <a:rPr lang="en-US" altLang="zh-CN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5:25 </a:t>
            </a:r>
          </a:p>
          <a:p>
            <a:pPr lvl="0" algn="ctr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zh-CN" altLang="en-US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我们若是靠圣灵得生、就当靠圣灵行事。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5"/>
          <p:cNvSpPr txBox="1">
            <a:spLocks/>
          </p:cNvSpPr>
          <p:nvPr/>
        </p:nvSpPr>
        <p:spPr>
          <a:xfrm>
            <a:off x="179512" y="-27384"/>
            <a:ext cx="8640960" cy="62646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zh-CN" altLang="en-US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徒</a:t>
            </a:r>
            <a:r>
              <a:rPr lang="en-US" altLang="zh-CN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13:1-3 </a:t>
            </a:r>
          </a:p>
          <a:p>
            <a:pPr lvl="0" algn="ctr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zh-CN" altLang="en-US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在安提阿的教会中、</a:t>
            </a:r>
            <a:r>
              <a:rPr lang="en-US" altLang="zh-CN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…2 </a:t>
            </a:r>
            <a:r>
              <a:rPr lang="zh-CN" altLang="en-US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他们事奉主、禁食的时候、圣灵说、要为我分派巴拿巴和扫罗、去作我召他们所作的工。</a:t>
            </a:r>
            <a:r>
              <a:rPr lang="en-US" altLang="zh-CN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3 </a:t>
            </a:r>
            <a:r>
              <a:rPr lang="zh-CN" altLang="en-US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于是禁食祷告、按手在他们头上、就打发他们去了。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5"/>
          <p:cNvSpPr txBox="1">
            <a:spLocks/>
          </p:cNvSpPr>
          <p:nvPr/>
        </p:nvSpPr>
        <p:spPr>
          <a:xfrm>
            <a:off x="179512" y="-27384"/>
            <a:ext cx="8640960" cy="62646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zh-CN" altLang="en-US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徒</a:t>
            </a:r>
            <a:r>
              <a:rPr lang="en-US" altLang="zh-CN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16:6-7 </a:t>
            </a:r>
          </a:p>
          <a:p>
            <a:pPr lvl="0" algn="ctr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zh-CN" altLang="en-US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圣灵既然禁止他们在亚西亚讲道、他们就经过弗吕家加拉太一带地方．</a:t>
            </a:r>
            <a:r>
              <a:rPr lang="en-US" altLang="zh-CN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7 </a:t>
            </a:r>
            <a:r>
              <a:rPr lang="zh-CN" altLang="en-US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到了每西亚的边界、他们想要往庇推尼去、耶稣的灵却不许．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5"/>
          <p:cNvSpPr txBox="1">
            <a:spLocks/>
          </p:cNvSpPr>
          <p:nvPr/>
        </p:nvSpPr>
        <p:spPr>
          <a:xfrm>
            <a:off x="179512" y="-27384"/>
            <a:ext cx="8640960" cy="62646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zh-CN" altLang="en-US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徒</a:t>
            </a:r>
            <a:r>
              <a:rPr lang="en-US" altLang="zh-CN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1:8 </a:t>
            </a:r>
          </a:p>
          <a:p>
            <a:pPr lvl="0" algn="ctr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zh-CN" altLang="en-US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但圣灵降临在你们身上、你们就必得着能力．并要在耶路撒冷、犹太全地、和撒玛利亚、直到地极、作我的见证。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5"/>
          <p:cNvSpPr txBox="1">
            <a:spLocks/>
          </p:cNvSpPr>
          <p:nvPr/>
        </p:nvSpPr>
        <p:spPr>
          <a:xfrm>
            <a:off x="179512" y="-27384"/>
            <a:ext cx="8640960" cy="62646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zh-CN" altLang="en-US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弗</a:t>
            </a:r>
            <a:r>
              <a:rPr lang="en-US" altLang="zh-CN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2:18-22</a:t>
            </a:r>
          </a:p>
          <a:p>
            <a:pPr lvl="0" algn="ctr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en-US" altLang="zh-CN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 </a:t>
            </a:r>
            <a:r>
              <a:rPr lang="zh-CN" altLang="en-US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因为我们两下借着他被一个圣灵所感、得以进到父面前。</a:t>
            </a:r>
            <a:r>
              <a:rPr lang="en-US" altLang="zh-CN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19 </a:t>
            </a:r>
            <a:r>
              <a:rPr lang="zh-CN" altLang="en-US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这样、你们不再作外人、和客旅、是与圣徒同国、是神家里的人了．</a:t>
            </a:r>
            <a:r>
              <a:rPr lang="en-US" altLang="zh-CN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20 </a:t>
            </a:r>
            <a:r>
              <a:rPr lang="zh-CN" altLang="en-US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并且被建造在使徒和先知的根基上、有基督耶稣自己为房角石．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5"/>
          <p:cNvSpPr txBox="1">
            <a:spLocks/>
          </p:cNvSpPr>
          <p:nvPr/>
        </p:nvSpPr>
        <p:spPr>
          <a:xfrm>
            <a:off x="179512" y="-27384"/>
            <a:ext cx="8640960" cy="62646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en-US" altLang="zh-CN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21 </a:t>
            </a:r>
            <a:r>
              <a:rPr lang="zh-CN" altLang="en-US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各</a:t>
            </a:r>
            <a:r>
              <a:rPr lang="en-US" altLang="zh-CN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〔</a:t>
            </a:r>
            <a:r>
              <a:rPr lang="zh-CN" altLang="en-US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或作全</a:t>
            </a:r>
            <a:r>
              <a:rPr lang="en-US" altLang="zh-CN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〕</a:t>
            </a:r>
            <a:r>
              <a:rPr lang="zh-CN" altLang="en-US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房靠他联络得合式、渐渐成为主的圣殿．</a:t>
            </a:r>
            <a:r>
              <a:rPr lang="en-US" altLang="zh-CN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22 </a:t>
            </a:r>
            <a:r>
              <a:rPr lang="zh-CN" altLang="en-US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你们也靠他同被建造成为　神借着圣灵居住的所在。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5"/>
          <p:cNvSpPr txBox="1">
            <a:spLocks/>
          </p:cNvSpPr>
          <p:nvPr/>
        </p:nvSpPr>
        <p:spPr>
          <a:xfrm>
            <a:off x="179512" y="-27384"/>
            <a:ext cx="8640960" cy="62646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zh-CN" altLang="en-US" sz="9600" b="1" dirty="0" smtClean="0">
                <a:solidFill>
                  <a:srgbClr val="F9D3A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圣灵充满</a:t>
            </a:r>
            <a:r>
              <a:rPr lang="en-US" altLang="zh-CN" sz="9600" b="1" dirty="0" smtClean="0">
                <a:solidFill>
                  <a:srgbClr val="F9D3A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…</a:t>
            </a:r>
            <a:endParaRPr lang="en-US" altLang="zh-CN" sz="5400" b="1" dirty="0" smtClean="0">
              <a:solidFill>
                <a:srgbClr val="F9D3A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SimHei" pitchFamily="49" charset="-122"/>
              <a:cs typeface="Segoe U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5"/>
          <p:cNvSpPr txBox="1">
            <a:spLocks/>
          </p:cNvSpPr>
          <p:nvPr/>
        </p:nvSpPr>
        <p:spPr>
          <a:xfrm>
            <a:off x="179512" y="-27384"/>
            <a:ext cx="8640960" cy="62646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zh-CN" altLang="en-US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徒</a:t>
            </a:r>
            <a:r>
              <a:rPr lang="en-US" altLang="zh-CN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1:5 </a:t>
            </a:r>
          </a:p>
          <a:p>
            <a:pPr lvl="0" algn="ctr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zh-CN" altLang="en-US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约翰是用水施洗．但不多几日、你们要受圣灵的洗。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5"/>
          <p:cNvSpPr txBox="1">
            <a:spLocks/>
          </p:cNvSpPr>
          <p:nvPr/>
        </p:nvSpPr>
        <p:spPr>
          <a:xfrm>
            <a:off x="179512" y="-27384"/>
            <a:ext cx="8784976" cy="62646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zh-CN" altLang="en-US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徒</a:t>
            </a:r>
            <a:r>
              <a:rPr lang="en-US" altLang="zh-CN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11:15-17 </a:t>
            </a:r>
          </a:p>
          <a:p>
            <a:pPr lvl="0" algn="ctr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zh-CN" altLang="en-US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我一开讲、圣灵便降在他们身上、正像当初降在我们身上一样。</a:t>
            </a:r>
            <a:r>
              <a:rPr lang="en-US" altLang="zh-CN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16 </a:t>
            </a:r>
            <a:r>
              <a:rPr lang="zh-CN" altLang="en-US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我就想起主的话说、约翰是用水施洗、但你们要受圣灵的洗。</a:t>
            </a:r>
            <a:r>
              <a:rPr lang="en-US" altLang="zh-CN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17 </a:t>
            </a:r>
            <a:r>
              <a:rPr lang="zh-CN" altLang="en-US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神既然给他们恩赐、</a:t>
            </a:r>
            <a:r>
              <a:rPr lang="zh-CN" altLang="en-US" sz="4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像在我们信主耶稣基督的时候</a:t>
            </a:r>
            <a:r>
              <a:rPr lang="zh-CN" altLang="en-US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、给了我们一样、我是谁、能拦阻神呢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5"/>
          <p:cNvSpPr txBox="1">
            <a:spLocks/>
          </p:cNvSpPr>
          <p:nvPr/>
        </p:nvSpPr>
        <p:spPr>
          <a:xfrm>
            <a:off x="179512" y="188640"/>
            <a:ext cx="8640960" cy="5760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en-GB" altLang="zh-CN" sz="4000" dirty="0" err="1" smtClean="0">
                <a:solidFill>
                  <a:schemeClr val="bg1"/>
                </a:solidFill>
                <a:latin typeface="Arial" pitchFamily="34" charset="0"/>
                <a:ea typeface="SimHei" pitchFamily="49" charset="-122"/>
                <a:cs typeface="Segoe UI" pitchFamily="34" charset="0"/>
              </a:rPr>
              <a:t>HolySpiritnChurch</a:t>
            </a:r>
            <a:r>
              <a:rPr lang="zh-CN" altLang="en-US" sz="4000" dirty="0" smtClean="0">
                <a:solidFill>
                  <a:schemeClr val="bg1"/>
                </a:solidFill>
                <a:latin typeface="Arial" pitchFamily="34" charset="0"/>
                <a:ea typeface="SimHei" pitchFamily="49" charset="-122"/>
                <a:cs typeface="Segoe UI" pitchFamily="34" charset="0"/>
              </a:rPr>
              <a:t>楊慶球聖靈教會 暑期學校</a:t>
            </a:r>
            <a:r>
              <a:rPr lang="en-US" altLang="zh-CN" sz="4000" dirty="0" smtClean="0">
                <a:solidFill>
                  <a:schemeClr val="bg1"/>
                </a:solidFill>
                <a:latin typeface="Arial" pitchFamily="34" charset="0"/>
                <a:ea typeface="SimHei" pitchFamily="49" charset="-122"/>
                <a:cs typeface="Segoe UI" pitchFamily="34" charset="0"/>
              </a:rPr>
              <a:t>.</a:t>
            </a:r>
            <a:r>
              <a:rPr lang="en-GB" altLang="zh-CN" sz="4000" dirty="0" err="1" smtClean="0">
                <a:solidFill>
                  <a:schemeClr val="bg1"/>
                </a:solidFill>
                <a:latin typeface="Arial" pitchFamily="34" charset="0"/>
                <a:ea typeface="SimHei" pitchFamily="49" charset="-122"/>
                <a:cs typeface="Segoe UI" pitchFamily="34" charset="0"/>
              </a:rPr>
              <a:t>pdf</a:t>
            </a:r>
            <a:endParaRPr lang="en-GB" altLang="zh-CN" sz="4000" dirty="0" smtClean="0">
              <a:solidFill>
                <a:schemeClr val="bg1"/>
              </a:solidFill>
              <a:latin typeface="Arial" pitchFamily="34" charset="0"/>
              <a:ea typeface="SimHei" pitchFamily="49" charset="-122"/>
              <a:cs typeface="Segoe UI" pitchFamily="34" charset="0"/>
            </a:endParaRPr>
          </a:p>
          <a:p>
            <a:pPr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endParaRPr lang="en-US" altLang="zh-CN" sz="4000" dirty="0" smtClean="0">
              <a:solidFill>
                <a:schemeClr val="bg1"/>
              </a:solidFill>
              <a:latin typeface="Arial" pitchFamily="34" charset="0"/>
              <a:ea typeface="SimHei" pitchFamily="49" charset="-122"/>
              <a:cs typeface="Segoe UI" pitchFamily="34" charset="0"/>
            </a:endParaRPr>
          </a:p>
          <a:p>
            <a:pPr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zh-CN" altLang="en-US" sz="4000" dirty="0" smtClean="0">
                <a:solidFill>
                  <a:schemeClr val="bg1"/>
                </a:solidFill>
                <a:latin typeface="Arial" pitchFamily="34" charset="0"/>
                <a:ea typeface="SimHei" pitchFamily="49" charset="-122"/>
                <a:cs typeface="Segoe UI" pitchFamily="34" charset="0"/>
              </a:rPr>
              <a:t>黄朱伦</a:t>
            </a:r>
            <a:r>
              <a:rPr lang="en-US" altLang="zh-CN" sz="4000" dirty="0" smtClean="0">
                <a:solidFill>
                  <a:schemeClr val="bg1"/>
                </a:solidFill>
                <a:latin typeface="Arial" pitchFamily="34" charset="0"/>
                <a:ea typeface="SimHei" pitchFamily="49" charset="-122"/>
                <a:cs typeface="Segoe UI" pitchFamily="34" charset="0"/>
              </a:rPr>
              <a:t>:</a:t>
            </a:r>
          </a:p>
          <a:p>
            <a:pPr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en-GB" altLang="zh-CN" sz="4000" dirty="0" smtClean="0">
                <a:solidFill>
                  <a:schemeClr val="bg1"/>
                </a:solidFill>
                <a:latin typeface="Arial" pitchFamily="34" charset="0"/>
                <a:ea typeface="SimHei" pitchFamily="49" charset="-122"/>
                <a:cs typeface="Segoe UI" pitchFamily="34" charset="0"/>
              </a:rPr>
              <a:t>Charismatic issues HwangA0605.pdf</a:t>
            </a:r>
            <a:endParaRPr lang="zh-CN" altLang="en-US" sz="3200" dirty="0" smtClean="0">
              <a:solidFill>
                <a:schemeClr val="bg1"/>
              </a:solidFill>
              <a:latin typeface="Arial" pitchFamily="34" charset="0"/>
              <a:ea typeface="SimHei" pitchFamily="49" charset="-122"/>
              <a:cs typeface="Segoe U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5"/>
          <p:cNvSpPr txBox="1">
            <a:spLocks/>
          </p:cNvSpPr>
          <p:nvPr/>
        </p:nvSpPr>
        <p:spPr>
          <a:xfrm>
            <a:off x="179512" y="-27384"/>
            <a:ext cx="8784976" cy="62646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zh-CN" altLang="en-US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徒</a:t>
            </a:r>
            <a:r>
              <a:rPr lang="en-US" altLang="zh-CN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2:1-4 </a:t>
            </a:r>
          </a:p>
          <a:p>
            <a:pPr lvl="0" algn="ctr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zh-CN" altLang="en-US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五旬节到了、门徒都聚集在一处。</a:t>
            </a:r>
            <a:r>
              <a:rPr lang="en-US" altLang="zh-CN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2 </a:t>
            </a:r>
            <a:r>
              <a:rPr lang="zh-CN" altLang="en-US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忽然从天上有响声下来、好像一阵大风吹过、充满了他们所坐的屋子。</a:t>
            </a:r>
            <a:r>
              <a:rPr lang="en-US" altLang="zh-CN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3 </a:t>
            </a:r>
            <a:r>
              <a:rPr lang="zh-CN" altLang="en-US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又有舌头如火焰显现出来、分开落在他们各人头上。</a:t>
            </a:r>
            <a:r>
              <a:rPr lang="en-US" altLang="zh-CN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4 </a:t>
            </a:r>
            <a:r>
              <a:rPr lang="zh-CN" altLang="en-US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他们就都被圣灵充满、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5"/>
          <p:cNvSpPr txBox="1">
            <a:spLocks/>
          </p:cNvSpPr>
          <p:nvPr/>
        </p:nvSpPr>
        <p:spPr>
          <a:xfrm>
            <a:off x="179512" y="-27384"/>
            <a:ext cx="8784976" cy="62646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zh-CN" altLang="en-US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徒</a:t>
            </a:r>
            <a:r>
              <a:rPr lang="en-US" altLang="zh-CN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4:5-12  </a:t>
            </a:r>
          </a:p>
          <a:p>
            <a:pPr lvl="0" algn="ctr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zh-CN" altLang="en-US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第二天、官府、长老、和文士、在耶路撒冷聚会．</a:t>
            </a:r>
            <a:r>
              <a:rPr lang="en-US" altLang="zh-CN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8 </a:t>
            </a:r>
            <a:r>
              <a:rPr lang="zh-CN" altLang="en-US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那时、彼得被圣灵充满、对他们说、</a:t>
            </a:r>
          </a:p>
          <a:p>
            <a:pPr lvl="0" algn="ctr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zh-CN" altLang="en-US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徒</a:t>
            </a:r>
            <a:r>
              <a:rPr lang="en-US" altLang="zh-CN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4:31 </a:t>
            </a:r>
          </a:p>
          <a:p>
            <a:pPr lvl="0" algn="ctr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zh-CN" altLang="en-US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祷告完了、聚会的地方震动．他们就都被圣灵充满、放胆讲论　神的道。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5"/>
          <p:cNvSpPr txBox="1">
            <a:spLocks/>
          </p:cNvSpPr>
          <p:nvPr/>
        </p:nvSpPr>
        <p:spPr>
          <a:xfrm>
            <a:off x="179512" y="-27384"/>
            <a:ext cx="8784976" cy="64807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zh-CN" altLang="en-US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徒</a:t>
            </a:r>
            <a:r>
              <a:rPr lang="en-US" altLang="zh-CN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6:3</a:t>
            </a:r>
          </a:p>
          <a:p>
            <a:pPr lvl="0" algn="ctr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zh-CN" altLang="en-US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所以弟兄们，当从你们中间选出七个有好名声、被圣灵充满、智慧充足的人，我们就派他们管理这事。</a:t>
            </a:r>
            <a:endParaRPr lang="en-US" altLang="zh-CN" sz="4800" b="1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SimHei" pitchFamily="49" charset="-122"/>
              <a:cs typeface="Segoe UI" pitchFamily="34" charset="0"/>
            </a:endParaRPr>
          </a:p>
          <a:p>
            <a:pPr lvl="0" algn="ctr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zh-CN" altLang="en-US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徒</a:t>
            </a:r>
            <a:r>
              <a:rPr lang="en-US" altLang="zh-CN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6:5</a:t>
            </a:r>
          </a:p>
          <a:p>
            <a:pPr lvl="0" algn="ctr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zh-CN" altLang="en-US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大众都喜悦这话，就拣选了司提反，乃是大有信心圣灵充满的人；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5"/>
          <p:cNvSpPr txBox="1">
            <a:spLocks/>
          </p:cNvSpPr>
          <p:nvPr/>
        </p:nvSpPr>
        <p:spPr>
          <a:xfrm>
            <a:off x="179512" y="-27384"/>
            <a:ext cx="8784976" cy="64807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zh-CN" altLang="en-US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徒</a:t>
            </a:r>
            <a:r>
              <a:rPr lang="en-US" altLang="zh-CN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7:55</a:t>
            </a:r>
          </a:p>
          <a:p>
            <a:pPr lvl="0" algn="ctr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zh-CN" altLang="en-US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但司提反被圣灵充满，定睛望天，看见神的荣耀，又看见耶稣站在　神的右边，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5"/>
          <p:cNvSpPr txBox="1">
            <a:spLocks/>
          </p:cNvSpPr>
          <p:nvPr/>
        </p:nvSpPr>
        <p:spPr>
          <a:xfrm>
            <a:off x="179512" y="-27384"/>
            <a:ext cx="8784976" cy="64807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zh-CN" altLang="en-US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徒</a:t>
            </a:r>
            <a:r>
              <a:rPr lang="en-US" altLang="zh-CN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11:24</a:t>
            </a:r>
          </a:p>
          <a:p>
            <a:pPr lvl="0" algn="ctr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zh-CN" altLang="en-US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这巴拿巴原是个好人，被圣灵充满，大有信心。于是，有许多人归服了主。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5"/>
          <p:cNvSpPr txBox="1">
            <a:spLocks/>
          </p:cNvSpPr>
          <p:nvPr/>
        </p:nvSpPr>
        <p:spPr>
          <a:xfrm>
            <a:off x="179512" y="-27384"/>
            <a:ext cx="8784976" cy="64807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zh-CN" altLang="en-US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徒</a:t>
            </a:r>
            <a:r>
              <a:rPr lang="en-US" altLang="zh-CN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9:17</a:t>
            </a:r>
          </a:p>
          <a:p>
            <a:pPr lvl="0" algn="ctr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zh-CN" altLang="en-US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亚拿尼亚就去了，进入那家，把手按在扫罗身上说：“兄弟扫罗，在你来的路上向你显现的主，就是耶稣，打发我来，叫你能看见，又被圣灵充满。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5"/>
          <p:cNvSpPr txBox="1">
            <a:spLocks/>
          </p:cNvSpPr>
          <p:nvPr/>
        </p:nvSpPr>
        <p:spPr>
          <a:xfrm>
            <a:off x="179512" y="-27384"/>
            <a:ext cx="8784976" cy="64807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zh-CN" altLang="en-US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徒</a:t>
            </a:r>
            <a:r>
              <a:rPr lang="en-US" altLang="zh-CN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13:9</a:t>
            </a:r>
          </a:p>
          <a:p>
            <a:pPr lvl="0" algn="ctr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zh-CN" altLang="en-US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扫罗又名保罗，被圣灵充满，</a:t>
            </a:r>
            <a:endParaRPr lang="en-US" altLang="zh-CN" sz="4800" b="1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SimHei" pitchFamily="49" charset="-122"/>
              <a:cs typeface="Segoe UI" pitchFamily="34" charset="0"/>
            </a:endParaRPr>
          </a:p>
          <a:p>
            <a:pPr lvl="0" algn="ctr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zh-CN" altLang="en-US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定睛看他，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5"/>
          <p:cNvSpPr txBox="1">
            <a:spLocks/>
          </p:cNvSpPr>
          <p:nvPr/>
        </p:nvSpPr>
        <p:spPr>
          <a:xfrm>
            <a:off x="179512" y="-27384"/>
            <a:ext cx="8784976" cy="64807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zh-CN" altLang="en-US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徒</a:t>
            </a:r>
            <a:r>
              <a:rPr lang="en-US" altLang="zh-CN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13:52</a:t>
            </a:r>
          </a:p>
          <a:p>
            <a:pPr lvl="0" algn="ctr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zh-CN" altLang="en-US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门徒满心喜乐，又被圣灵充满。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5"/>
          <p:cNvSpPr txBox="1">
            <a:spLocks/>
          </p:cNvSpPr>
          <p:nvPr/>
        </p:nvSpPr>
        <p:spPr>
          <a:xfrm>
            <a:off x="179512" y="-27384"/>
            <a:ext cx="8784976" cy="64807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zh-CN" altLang="en-US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弗</a:t>
            </a:r>
            <a:r>
              <a:rPr lang="en-US" altLang="zh-CN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5:18</a:t>
            </a:r>
          </a:p>
          <a:p>
            <a:pPr lvl="0" algn="ctr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zh-CN" altLang="en-US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不要醉酒，酒能使人放荡，</a:t>
            </a:r>
            <a:endParaRPr lang="en-US" altLang="zh-CN" sz="4800" b="1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SimHei" pitchFamily="49" charset="-122"/>
              <a:cs typeface="Segoe UI" pitchFamily="34" charset="0"/>
            </a:endParaRPr>
          </a:p>
          <a:p>
            <a:pPr lvl="0" algn="ctr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zh-CN" altLang="en-US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乃要被圣灵充满。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5"/>
          <p:cNvSpPr txBox="1">
            <a:spLocks/>
          </p:cNvSpPr>
          <p:nvPr/>
        </p:nvSpPr>
        <p:spPr>
          <a:xfrm>
            <a:off x="179512" y="-27384"/>
            <a:ext cx="8784976" cy="64807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zh-CN" altLang="en-US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圣灵充满，</a:t>
            </a:r>
            <a:r>
              <a:rPr lang="en-US" altLang="zh-CN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(</a:t>
            </a:r>
            <a:r>
              <a:rPr lang="zh-CN" altLang="en-US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该作满有圣灵。</a:t>
            </a:r>
            <a:r>
              <a:rPr lang="en-US" altLang="zh-CN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)</a:t>
            </a:r>
          </a:p>
          <a:p>
            <a:pPr lvl="0" algn="ctr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zh-CN" altLang="en-US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两个意思</a:t>
            </a:r>
            <a:r>
              <a:rPr lang="en-US" altLang="zh-CN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: </a:t>
            </a:r>
          </a:p>
          <a:p>
            <a:pPr lvl="0" algn="ctr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en-US" altLang="zh-CN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1.</a:t>
            </a:r>
            <a:r>
              <a:rPr lang="zh-CN" altLang="en-US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一个事迹</a:t>
            </a:r>
          </a:p>
          <a:p>
            <a:pPr lvl="0" algn="ctr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en-US" altLang="zh-CN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2.</a:t>
            </a:r>
            <a:r>
              <a:rPr lang="zh-CN" altLang="en-US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一个状态</a:t>
            </a:r>
          </a:p>
          <a:p>
            <a:pPr lvl="0" algn="ctr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en-US" altLang="zh-CN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NB </a:t>
            </a:r>
            <a:r>
              <a:rPr lang="zh-CN" altLang="en-US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圣灵是个位格。</a:t>
            </a:r>
          </a:p>
          <a:p>
            <a:pPr lvl="0" algn="ctr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en-US" altLang="zh-CN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(</a:t>
            </a:r>
            <a:r>
              <a:rPr lang="zh-CN" altLang="en-US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不能有半个圣灵。</a:t>
            </a:r>
            <a:r>
              <a:rPr lang="en-US" altLang="zh-CN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)</a:t>
            </a:r>
            <a:endParaRPr lang="zh-CN" altLang="en-US" sz="4800" b="1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SimHei" pitchFamily="49" charset="-122"/>
              <a:cs typeface="Segoe U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5"/>
          <p:cNvSpPr txBox="1">
            <a:spLocks/>
          </p:cNvSpPr>
          <p:nvPr/>
        </p:nvSpPr>
        <p:spPr>
          <a:xfrm>
            <a:off x="179512" y="188640"/>
            <a:ext cx="8640960" cy="5760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endParaRPr lang="zh-CN" altLang="en-US" sz="3200" dirty="0" smtClean="0">
              <a:solidFill>
                <a:schemeClr val="bg1"/>
              </a:solidFill>
              <a:latin typeface="Arial" pitchFamily="34" charset="0"/>
              <a:ea typeface="SimHei" pitchFamily="49" charset="-122"/>
              <a:cs typeface="Segoe UI" pitchFamily="34" charset="0"/>
            </a:endParaRPr>
          </a:p>
        </p:txBody>
      </p:sp>
      <p:sp>
        <p:nvSpPr>
          <p:cNvPr id="4" name="Title 5"/>
          <p:cNvSpPr txBox="1">
            <a:spLocks/>
          </p:cNvSpPr>
          <p:nvPr/>
        </p:nvSpPr>
        <p:spPr>
          <a:xfrm>
            <a:off x="331912" y="341040"/>
            <a:ext cx="8640960" cy="5760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en-US" altLang="zh-CN" sz="4000" b="1" dirty="0" smtClean="0">
                <a:solidFill>
                  <a:srgbClr val="F9D3A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1. </a:t>
            </a:r>
            <a:r>
              <a:rPr lang="zh-CN" altLang="en-US" sz="4000" b="1" dirty="0" smtClean="0">
                <a:solidFill>
                  <a:srgbClr val="F9D3A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引论</a:t>
            </a:r>
          </a:p>
          <a:p>
            <a:pPr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en-US" altLang="zh-CN" sz="4000" b="1" dirty="0" smtClean="0">
                <a:solidFill>
                  <a:srgbClr val="F9D3A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2. </a:t>
            </a:r>
            <a:r>
              <a:rPr lang="zh-CN" altLang="en-US" sz="4000" b="1" dirty="0" smtClean="0">
                <a:solidFill>
                  <a:srgbClr val="F9D3A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圣灵的位格</a:t>
            </a:r>
            <a:r>
              <a:rPr lang="en-US" altLang="zh-CN" sz="4000" b="1" dirty="0" smtClean="0">
                <a:solidFill>
                  <a:srgbClr val="F9D3A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—</a:t>
            </a:r>
            <a:r>
              <a:rPr lang="zh-CN" altLang="en-US" sz="4000" b="1" dirty="0" smtClean="0">
                <a:solidFill>
                  <a:srgbClr val="F9D3A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圣灵是神</a:t>
            </a:r>
          </a:p>
          <a:p>
            <a:pPr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en-US" altLang="zh-CN" sz="4000" b="1" dirty="0" smtClean="0">
                <a:solidFill>
                  <a:srgbClr val="F9D3A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3. </a:t>
            </a:r>
            <a:r>
              <a:rPr lang="zh-CN" altLang="en-US" sz="4000" b="1" dirty="0" smtClean="0">
                <a:solidFill>
                  <a:srgbClr val="F9D3A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圣灵的工作</a:t>
            </a:r>
          </a:p>
          <a:p>
            <a:pPr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en-US" altLang="zh-CN" sz="4000" b="1" dirty="0" smtClean="0">
                <a:solidFill>
                  <a:srgbClr val="F9D3A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4. </a:t>
            </a:r>
            <a:r>
              <a:rPr lang="zh-CN" altLang="en-US" sz="4000" b="1" dirty="0" smtClean="0">
                <a:solidFill>
                  <a:srgbClr val="F9D3A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圣灵与教会</a:t>
            </a:r>
          </a:p>
          <a:p>
            <a:pPr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en-US" altLang="zh-CN" sz="4000" b="1" dirty="0" smtClean="0">
                <a:solidFill>
                  <a:srgbClr val="F9D3A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5. </a:t>
            </a:r>
            <a:r>
              <a:rPr lang="zh-CN" altLang="en-US" sz="4000" b="1" dirty="0" smtClean="0">
                <a:solidFill>
                  <a:srgbClr val="F9D3A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圣灵充满</a:t>
            </a:r>
            <a:r>
              <a:rPr lang="en-US" altLang="zh-CN" sz="4000" b="1" dirty="0" smtClean="0">
                <a:solidFill>
                  <a:srgbClr val="F9D3A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…</a:t>
            </a:r>
            <a:endParaRPr lang="zh-CN" altLang="en-US" sz="4000" b="1" dirty="0" smtClean="0">
              <a:solidFill>
                <a:srgbClr val="F9D3A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SimHei" pitchFamily="49" charset="-122"/>
              <a:cs typeface="Segoe UI" pitchFamily="34" charset="0"/>
            </a:endParaRPr>
          </a:p>
          <a:p>
            <a:pPr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en-US" altLang="zh-CN" sz="4000" b="1" dirty="0" smtClean="0">
                <a:solidFill>
                  <a:srgbClr val="F9D3A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6. </a:t>
            </a:r>
            <a:r>
              <a:rPr lang="zh-CN" altLang="en-US" sz="4000" b="1" dirty="0" smtClean="0">
                <a:solidFill>
                  <a:srgbClr val="F9D3A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圣灵的恩赐</a:t>
            </a:r>
          </a:p>
          <a:p>
            <a:pPr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en-US" altLang="zh-CN" sz="4000" b="1" dirty="0" smtClean="0">
                <a:solidFill>
                  <a:srgbClr val="F9D3A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7. </a:t>
            </a:r>
            <a:r>
              <a:rPr lang="zh-CN" altLang="en-US" sz="4000" b="1" dirty="0" smtClean="0">
                <a:solidFill>
                  <a:srgbClr val="F9D3A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教会的定义</a:t>
            </a:r>
          </a:p>
          <a:p>
            <a:pPr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en-US" altLang="zh-CN" sz="4000" b="1" dirty="0" smtClean="0">
                <a:solidFill>
                  <a:srgbClr val="F9D3A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8. </a:t>
            </a:r>
            <a:r>
              <a:rPr lang="zh-CN" altLang="en-US" sz="4000" b="1" dirty="0" smtClean="0">
                <a:solidFill>
                  <a:srgbClr val="F9D3A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教会的组织</a:t>
            </a:r>
          </a:p>
          <a:p>
            <a:pPr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en-US" altLang="zh-CN" sz="4000" b="1" dirty="0" smtClean="0">
                <a:solidFill>
                  <a:srgbClr val="F9D3A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9. </a:t>
            </a:r>
            <a:r>
              <a:rPr lang="zh-CN" altLang="en-US" sz="4000" b="1" dirty="0" smtClean="0">
                <a:solidFill>
                  <a:srgbClr val="F9D3A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教会的功能</a:t>
            </a:r>
          </a:p>
          <a:p>
            <a:pPr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en-US" altLang="zh-CN" sz="4000" b="1" dirty="0" smtClean="0">
                <a:solidFill>
                  <a:srgbClr val="F9D3A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10. </a:t>
            </a:r>
            <a:r>
              <a:rPr lang="zh-CN" altLang="en-US" sz="4000" b="1" dirty="0" smtClean="0">
                <a:solidFill>
                  <a:srgbClr val="F9D3A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教会的圣礼</a:t>
            </a:r>
            <a:endParaRPr lang="zh-CN" altLang="en-US" sz="3200" b="1" dirty="0" smtClean="0">
              <a:solidFill>
                <a:srgbClr val="F9D3A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SimHei" pitchFamily="49" charset="-122"/>
              <a:cs typeface="Segoe U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5"/>
          <p:cNvSpPr txBox="1">
            <a:spLocks/>
          </p:cNvSpPr>
          <p:nvPr/>
        </p:nvSpPr>
        <p:spPr>
          <a:xfrm>
            <a:off x="179512" y="-27384"/>
            <a:ext cx="8640960" cy="62646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zh-CN" altLang="en-US" sz="6000" b="1" dirty="0" smtClean="0">
                <a:solidFill>
                  <a:srgbClr val="F9D3A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（圣灵充满）</a:t>
            </a:r>
            <a:r>
              <a:rPr lang="en-US" altLang="zh-CN" sz="19900" b="1" dirty="0" smtClean="0">
                <a:solidFill>
                  <a:srgbClr val="F9D3A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…</a:t>
            </a:r>
            <a:endParaRPr lang="en-US" altLang="zh-CN" sz="5400" b="1" dirty="0" smtClean="0">
              <a:solidFill>
                <a:srgbClr val="F9D3A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SimHei" pitchFamily="49" charset="-122"/>
              <a:cs typeface="Segoe U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5"/>
          <p:cNvSpPr txBox="1">
            <a:spLocks/>
          </p:cNvSpPr>
          <p:nvPr/>
        </p:nvSpPr>
        <p:spPr>
          <a:xfrm>
            <a:off x="179512" y="-27384"/>
            <a:ext cx="8784976" cy="64807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zh-CN" altLang="en-US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太</a:t>
            </a:r>
            <a:r>
              <a:rPr lang="en-US" altLang="zh-CN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12:24-32 </a:t>
            </a:r>
          </a:p>
          <a:p>
            <a:pPr lvl="0" algn="ctr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zh-CN" altLang="en-US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但法利赛人听见、就说、这个人赶鬼、无非是靠鬼王别西卜阿。</a:t>
            </a:r>
            <a:r>
              <a:rPr lang="en-US" altLang="zh-CN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25 </a:t>
            </a:r>
            <a:r>
              <a:rPr lang="zh-CN" altLang="en-US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耶稣知道他们的意念、就对他们说、凡一国自相分争、就成为荒场、一城一家自相分争、必站立不住。</a:t>
            </a:r>
            <a:r>
              <a:rPr lang="en-US" altLang="zh-CN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26 </a:t>
            </a:r>
            <a:r>
              <a:rPr lang="zh-CN" altLang="en-US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若撒但赶逐撒但、就是自相分争、他的国怎能站得住呢。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5"/>
          <p:cNvSpPr txBox="1">
            <a:spLocks/>
          </p:cNvSpPr>
          <p:nvPr/>
        </p:nvSpPr>
        <p:spPr>
          <a:xfrm>
            <a:off x="179512" y="-27384"/>
            <a:ext cx="8784976" cy="64807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en-US" altLang="zh-CN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27 </a:t>
            </a:r>
            <a:r>
              <a:rPr lang="zh-CN" altLang="en-US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我若靠着别西卜赶鬼、你们的子弟赶鬼、又靠着谁呢．这样、他们就要断定你们的是非。</a:t>
            </a:r>
            <a:r>
              <a:rPr lang="en-US" altLang="zh-CN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28 </a:t>
            </a:r>
            <a:r>
              <a:rPr lang="zh-CN" altLang="en-US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我若靠着神的灵赶鬼、这就是　神的国临到你们了。</a:t>
            </a:r>
            <a:r>
              <a:rPr lang="en-US" altLang="zh-CN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29 </a:t>
            </a:r>
            <a:r>
              <a:rPr lang="zh-CN" altLang="en-US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人怎能进壮士家里、抢夺他的家具呢、除非先捆住那壮士、纔可以抢夺他的家财。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5"/>
          <p:cNvSpPr txBox="1">
            <a:spLocks/>
          </p:cNvSpPr>
          <p:nvPr/>
        </p:nvSpPr>
        <p:spPr>
          <a:xfrm>
            <a:off x="179512" y="-27384"/>
            <a:ext cx="8784976" cy="64807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en-US" altLang="zh-CN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30 </a:t>
            </a:r>
            <a:r>
              <a:rPr lang="zh-CN" altLang="en-US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不与我相合的、就是敌我的、不同我收聚的、就是分散的。</a:t>
            </a:r>
            <a:r>
              <a:rPr lang="en-US" altLang="zh-CN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31 </a:t>
            </a:r>
            <a:r>
              <a:rPr lang="zh-CN" altLang="en-US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所以我告诉你们、人一切的罪、和亵渎的话、都可得赦免．惟独亵渎圣灵、总不得赦免。</a:t>
            </a:r>
            <a:r>
              <a:rPr lang="en-US" altLang="zh-CN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32 </a:t>
            </a:r>
            <a:r>
              <a:rPr lang="zh-CN" altLang="en-US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凡说话干犯人子的、还可得赦免．惟独说话干犯圣灵的、今世来世总不得赦免。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5"/>
          <p:cNvSpPr txBox="1">
            <a:spLocks/>
          </p:cNvSpPr>
          <p:nvPr/>
        </p:nvSpPr>
        <p:spPr>
          <a:xfrm>
            <a:off x="179512" y="-27384"/>
            <a:ext cx="8640960" cy="62646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zh-CN" altLang="en-US" sz="9600" b="1" dirty="0" smtClean="0">
                <a:solidFill>
                  <a:srgbClr val="F9D3A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教会的定义</a:t>
            </a:r>
            <a:endParaRPr lang="en-US" altLang="zh-CN" sz="5400" b="1" dirty="0" smtClean="0">
              <a:solidFill>
                <a:srgbClr val="F9D3A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SimHei" pitchFamily="49" charset="-122"/>
              <a:cs typeface="Segoe U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477000" y="6392405"/>
            <a:ext cx="2362200" cy="2286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 fontScale="47500" lnSpcReduction="20000"/>
          </a:bodyPr>
          <a:lstStyle/>
          <a:p>
            <a:pPr>
              <a:spcBef>
                <a:spcPct val="0"/>
              </a:spcBef>
            </a:pPr>
            <a:r>
              <a:rPr lang="en-US" sz="2400" dirty="0"/>
              <a:t>By </a:t>
            </a:r>
            <a:r>
              <a:rPr lang="en-US" sz="2400" b="1" dirty="0">
                <a:hlinkClick r:id="rId2"/>
              </a:rPr>
              <a:t>PresenterMedia.com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Perpetua" pitchFamily="18" charset="0"/>
              <a:ea typeface="+mj-ea"/>
              <a:cs typeface="+mj-cs"/>
            </a:endParaRPr>
          </a:p>
        </p:txBody>
      </p:sp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819600" y="620689"/>
            <a:ext cx="7772400" cy="3816424"/>
          </a:xfrm>
        </p:spPr>
        <p:txBody>
          <a:bodyPr/>
          <a:lstStyle/>
          <a:p>
            <a:r>
              <a:rPr lang="zh-CN" altLang="en-US" sz="4000" b="0" dirty="0" smtClean="0">
                <a:latin typeface="Arial" pitchFamily="34" charset="0"/>
                <a:ea typeface="SimHei" pitchFamily="49" charset="-122"/>
              </a:rPr>
              <a:t>研习班</a:t>
            </a:r>
            <a:r>
              <a:rPr lang="en-GB" sz="4000" b="0" dirty="0" smtClean="0">
                <a:latin typeface="Arial" pitchFamily="34" charset="0"/>
                <a:ea typeface="SimHei" pitchFamily="49" charset="-122"/>
              </a:rPr>
              <a:t>(</a:t>
            </a:r>
            <a:r>
              <a:rPr lang="zh-CN" altLang="en-US" sz="4000" b="0" dirty="0" smtClean="0">
                <a:latin typeface="Arial" pitchFamily="34" charset="0"/>
                <a:ea typeface="SimHei" pitchFamily="49" charset="-122"/>
              </a:rPr>
              <a:t>韦牧师</a:t>
            </a:r>
            <a:r>
              <a:rPr lang="en-GB" sz="4000" b="0" dirty="0" smtClean="0">
                <a:latin typeface="Arial" pitchFamily="34" charset="0"/>
                <a:ea typeface="SimHei" pitchFamily="49" charset="-122"/>
              </a:rPr>
              <a:t>)</a:t>
            </a:r>
            <a:r>
              <a:rPr lang="zh-CN" altLang="en-US" sz="4000" b="0" dirty="0" smtClean="0">
                <a:latin typeface="Arial" pitchFamily="34" charset="0"/>
                <a:ea typeface="SimHei" pitchFamily="49" charset="-122"/>
              </a:rPr>
              <a:t>基督教基本信仰</a:t>
            </a:r>
            <a:r>
              <a:rPr lang="en-GB" sz="4400" b="0" dirty="0" smtClean="0">
                <a:latin typeface="Arial" pitchFamily="34" charset="0"/>
                <a:ea typeface="SimHei" pitchFamily="49" charset="-122"/>
              </a:rPr>
              <a:t/>
            </a:r>
            <a:br>
              <a:rPr lang="en-GB" sz="4400" b="0" dirty="0" smtClean="0">
                <a:latin typeface="Arial" pitchFamily="34" charset="0"/>
                <a:ea typeface="SimHei" pitchFamily="49" charset="-122"/>
              </a:rPr>
            </a:br>
            <a:r>
              <a:rPr lang="en-US" altLang="zh-CN" sz="4000" b="0" dirty="0" smtClean="0">
                <a:latin typeface="Arial" pitchFamily="34" charset="0"/>
                <a:ea typeface="SimHei" pitchFamily="49" charset="-122"/>
              </a:rPr>
              <a:t>1.</a:t>
            </a:r>
            <a:r>
              <a:rPr lang="zh-CN" altLang="en-US" sz="4000" b="0" dirty="0" smtClean="0">
                <a:latin typeface="Arial" pitchFamily="34" charset="0"/>
                <a:ea typeface="SimHei" pitchFamily="49" charset="-122"/>
              </a:rPr>
              <a:t> 真神、圣经、</a:t>
            </a:r>
            <a:r>
              <a:rPr lang="en-US" altLang="zh-CN" sz="4000" b="0" dirty="0" smtClean="0">
                <a:latin typeface="Arial" pitchFamily="34" charset="0"/>
                <a:ea typeface="SimHei" pitchFamily="49" charset="-122"/>
              </a:rPr>
              <a:t/>
            </a:r>
            <a:br>
              <a:rPr lang="en-US" altLang="zh-CN" sz="4000" b="0" dirty="0" smtClean="0">
                <a:latin typeface="Arial" pitchFamily="34" charset="0"/>
                <a:ea typeface="SimHei" pitchFamily="49" charset="-122"/>
              </a:rPr>
            </a:br>
            <a:r>
              <a:rPr lang="en-US" altLang="zh-CN" sz="4000" b="0" dirty="0" smtClean="0">
                <a:latin typeface="Arial" pitchFamily="34" charset="0"/>
                <a:ea typeface="SimHei" pitchFamily="49" charset="-122"/>
              </a:rPr>
              <a:t>2.</a:t>
            </a:r>
            <a:r>
              <a:rPr lang="zh-CN" altLang="en-US" sz="4000" b="0" dirty="0" smtClean="0">
                <a:latin typeface="Arial" pitchFamily="34" charset="0"/>
                <a:ea typeface="SimHei" pitchFamily="49" charset="-122"/>
              </a:rPr>
              <a:t> 人论、耶稣基督、</a:t>
            </a:r>
            <a:r>
              <a:rPr lang="en-US" altLang="zh-CN" sz="4000" b="0" dirty="0" smtClean="0">
                <a:latin typeface="Arial" pitchFamily="34" charset="0"/>
                <a:ea typeface="SimHei" pitchFamily="49" charset="-122"/>
              </a:rPr>
              <a:t/>
            </a:r>
            <a:br>
              <a:rPr lang="en-US" altLang="zh-CN" sz="4000" b="0" dirty="0" smtClean="0">
                <a:latin typeface="Arial" pitchFamily="34" charset="0"/>
                <a:ea typeface="SimHei" pitchFamily="49" charset="-122"/>
              </a:rPr>
            </a:br>
            <a:r>
              <a:rPr lang="en-US" altLang="zh-CN" sz="4000" b="0" dirty="0" smtClean="0">
                <a:latin typeface="Arial" pitchFamily="34" charset="0"/>
                <a:ea typeface="SimHei" pitchFamily="49" charset="-122"/>
              </a:rPr>
              <a:t>3.</a:t>
            </a:r>
            <a:r>
              <a:rPr lang="zh-CN" altLang="en-US" sz="4000" b="0" dirty="0" smtClean="0">
                <a:latin typeface="Arial" pitchFamily="34" charset="0"/>
                <a:ea typeface="SimHei" pitchFamily="49" charset="-122"/>
              </a:rPr>
              <a:t> 救恩、</a:t>
            </a:r>
            <a:r>
              <a:rPr lang="en-US" altLang="zh-CN" sz="4000" b="0" dirty="0" smtClean="0">
                <a:latin typeface="Arial" pitchFamily="34" charset="0"/>
                <a:ea typeface="SimHei" pitchFamily="49" charset="-122"/>
              </a:rPr>
              <a:t/>
            </a:r>
            <a:br>
              <a:rPr lang="en-US" altLang="zh-CN" sz="4000" b="0" dirty="0" smtClean="0">
                <a:latin typeface="Arial" pitchFamily="34" charset="0"/>
                <a:ea typeface="SimHei" pitchFamily="49" charset="-122"/>
              </a:rPr>
            </a:br>
            <a:r>
              <a:rPr lang="en-US" altLang="zh-CN" sz="4000" b="0" dirty="0" smtClean="0">
                <a:latin typeface="Arial" pitchFamily="34" charset="0"/>
                <a:ea typeface="SimHei" pitchFamily="49" charset="-122"/>
              </a:rPr>
              <a:t>4.</a:t>
            </a:r>
            <a:r>
              <a:rPr lang="zh-CN" altLang="en-US" sz="4000" b="0" dirty="0" smtClean="0">
                <a:latin typeface="Arial" pitchFamily="34" charset="0"/>
                <a:ea typeface="SimHei" pitchFamily="49" charset="-122"/>
              </a:rPr>
              <a:t>圣灵、教会、</a:t>
            </a:r>
            <a:r>
              <a:rPr lang="en-GB" altLang="zh-CN" sz="4000" b="0" dirty="0" smtClean="0">
                <a:latin typeface="Arial" pitchFamily="34" charset="0"/>
                <a:ea typeface="SimHei" pitchFamily="49" charset="-122"/>
              </a:rPr>
              <a:t/>
            </a:r>
            <a:br>
              <a:rPr lang="en-GB" altLang="zh-CN" sz="4000" b="0" dirty="0" smtClean="0">
                <a:latin typeface="Arial" pitchFamily="34" charset="0"/>
                <a:ea typeface="SimHei" pitchFamily="49" charset="-122"/>
              </a:rPr>
            </a:br>
            <a:r>
              <a:rPr lang="en-GB" altLang="zh-CN" sz="4000" b="0" dirty="0" smtClean="0">
                <a:latin typeface="Arial" pitchFamily="34" charset="0"/>
                <a:ea typeface="SimHei" pitchFamily="49" charset="-122"/>
              </a:rPr>
              <a:t>5. </a:t>
            </a:r>
            <a:r>
              <a:rPr lang="zh-CN" altLang="en-US" sz="4000" b="0" dirty="0" smtClean="0">
                <a:latin typeface="Arial" pitchFamily="34" charset="0"/>
                <a:ea typeface="SimHei" pitchFamily="49" charset="-122"/>
              </a:rPr>
              <a:t>主再来。</a:t>
            </a:r>
            <a:endParaRPr lang="en-GB" sz="4400" b="0" dirty="0">
              <a:latin typeface="Arial" pitchFamily="34" charset="0"/>
              <a:ea typeface="SimHei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5"/>
          <p:cNvSpPr txBox="1">
            <a:spLocks/>
          </p:cNvSpPr>
          <p:nvPr/>
        </p:nvSpPr>
        <p:spPr>
          <a:xfrm>
            <a:off x="179512" y="-27384"/>
            <a:ext cx="8784976" cy="64807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zh-CN" altLang="en-US" sz="8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教会 ≠ 教堂</a:t>
            </a:r>
            <a:endParaRPr lang="en-US" altLang="zh-CN" sz="8800" b="1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SimHei" pitchFamily="49" charset="-122"/>
              <a:cs typeface="Segoe UI" pitchFamily="34" charset="0"/>
            </a:endParaRPr>
          </a:p>
          <a:p>
            <a:pPr lvl="0" algn="ctr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zh-CN" altLang="en-US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 </a:t>
            </a:r>
            <a:r>
              <a:rPr lang="en-US" altLang="zh-CN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(</a:t>
            </a:r>
            <a:r>
              <a:rPr lang="zh-CN" altLang="en-US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最早期的教会是被逼迫群体 </a:t>
            </a:r>
            <a:r>
              <a:rPr lang="en-US" altLang="zh-CN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– </a:t>
            </a:r>
            <a:r>
              <a:rPr lang="zh-CN" altLang="en-US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「地下教会」</a:t>
            </a:r>
            <a:r>
              <a:rPr lang="en-US" altLang="zh-CN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)</a:t>
            </a:r>
            <a:endParaRPr lang="zh-CN" altLang="en-US" sz="4800" b="1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SimHei" pitchFamily="49" charset="-122"/>
              <a:cs typeface="Segoe U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5"/>
          <p:cNvSpPr txBox="1">
            <a:spLocks/>
          </p:cNvSpPr>
          <p:nvPr/>
        </p:nvSpPr>
        <p:spPr>
          <a:xfrm>
            <a:off x="179512" y="-27384"/>
            <a:ext cx="8784976" cy="64807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zh-CN" altLang="en-US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教会</a:t>
            </a:r>
            <a:r>
              <a:rPr lang="en-US" altLang="zh-CN" sz="4800" b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ekklesia</a:t>
            </a:r>
            <a:r>
              <a:rPr lang="en-US" altLang="zh-CN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 </a:t>
            </a:r>
          </a:p>
          <a:p>
            <a:pPr lvl="0" algn="ctr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zh-CN" altLang="en-US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这名词在福音书</a:t>
            </a:r>
            <a:r>
              <a:rPr lang="en-US" altLang="zh-CN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(</a:t>
            </a:r>
            <a:r>
              <a:rPr lang="zh-CN" altLang="en-US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马太</a:t>
            </a:r>
            <a:r>
              <a:rPr lang="en-US" altLang="zh-CN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)</a:t>
            </a:r>
            <a:r>
              <a:rPr lang="zh-CN" altLang="en-US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中只出现了</a:t>
            </a:r>
            <a:r>
              <a:rPr lang="en-US" altLang="zh-CN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2</a:t>
            </a:r>
            <a:r>
              <a:rPr lang="zh-CN" altLang="en-US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次，比对使徒行传</a:t>
            </a:r>
            <a:r>
              <a:rPr lang="en-US" altLang="zh-CN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24</a:t>
            </a:r>
            <a:r>
              <a:rPr lang="zh-CN" altLang="en-US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次，新约共</a:t>
            </a:r>
            <a:r>
              <a:rPr lang="en-US" altLang="zh-CN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118</a:t>
            </a:r>
            <a:r>
              <a:rPr lang="zh-CN" altLang="en-US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次。</a:t>
            </a:r>
          </a:p>
          <a:p>
            <a:pPr lvl="0" algn="ctr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zh-CN" altLang="en-US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很明显，最早期的信徒采用了一个新的名词来描述圣灵降临开始的群体。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5"/>
          <p:cNvSpPr txBox="1">
            <a:spLocks/>
          </p:cNvSpPr>
          <p:nvPr/>
        </p:nvSpPr>
        <p:spPr>
          <a:xfrm>
            <a:off x="179512" y="-27384"/>
            <a:ext cx="8784976" cy="64807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en-US" altLang="zh-CN" sz="4800" b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Ekklesia</a:t>
            </a:r>
            <a:endParaRPr lang="en-US" altLang="zh-CN" sz="4800" b="1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SimHei" pitchFamily="49" charset="-122"/>
              <a:cs typeface="Segoe UI" pitchFamily="34" charset="0"/>
            </a:endParaRPr>
          </a:p>
          <a:p>
            <a:pPr lvl="0" algn="ctr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zh-CN" altLang="en-US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有</a:t>
            </a:r>
            <a:r>
              <a:rPr lang="en-US" altLang="zh-CN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82</a:t>
            </a:r>
            <a:r>
              <a:rPr lang="zh-CN" altLang="en-US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处是单数</a:t>
            </a:r>
            <a:r>
              <a:rPr lang="en-US" altLang="zh-CN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Church</a:t>
            </a:r>
            <a:r>
              <a:rPr lang="zh-CN" altLang="en-US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，</a:t>
            </a:r>
            <a:endParaRPr lang="en-US" altLang="zh-CN" sz="4800" b="1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SimHei" pitchFamily="49" charset="-122"/>
              <a:cs typeface="Segoe UI" pitchFamily="34" charset="0"/>
            </a:endParaRPr>
          </a:p>
          <a:p>
            <a:pPr lvl="0" algn="ctr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en-US" altLang="zh-CN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36</a:t>
            </a:r>
            <a:r>
              <a:rPr lang="zh-CN" altLang="en-US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处是复数</a:t>
            </a:r>
            <a:r>
              <a:rPr lang="en-US" altLang="zh-CN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Churches (</a:t>
            </a:r>
            <a:r>
              <a:rPr lang="en-US" altLang="zh-CN" sz="4800" b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eg</a:t>
            </a:r>
            <a:r>
              <a:rPr lang="en-US" altLang="zh-CN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 </a:t>
            </a:r>
            <a:r>
              <a:rPr lang="zh-CN" altLang="en-US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加拉太书</a:t>
            </a:r>
            <a:r>
              <a:rPr lang="en-US" altLang="zh-CN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1:2)</a:t>
            </a:r>
            <a:r>
              <a:rPr lang="zh-CN" altLang="en-US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，因此有两个意思：</a:t>
            </a:r>
          </a:p>
          <a:p>
            <a:pPr lvl="0" algn="ctr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en-US" altLang="zh-CN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(1)</a:t>
            </a:r>
            <a:r>
              <a:rPr lang="zh-CN" altLang="en-US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「普世教会」，包括古今中外所有重生的信徒，就是</a:t>
            </a:r>
            <a:r>
              <a:rPr lang="en-US" altLang="zh-CN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­</a:t>
            </a:r>
            <a:r>
              <a:rPr lang="zh-CN" altLang="en-US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天国」</a:t>
            </a:r>
            <a:r>
              <a:rPr lang="en-US" altLang="zh-CN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(</a:t>
            </a:r>
            <a:r>
              <a:rPr lang="zh-CN" altLang="en-US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或「神的国」</a:t>
            </a:r>
            <a:r>
              <a:rPr lang="en-US" altLang="zh-CN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)</a:t>
            </a:r>
            <a:r>
              <a:rPr lang="zh-CN" altLang="en-US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5"/>
          <p:cNvSpPr txBox="1">
            <a:spLocks/>
          </p:cNvSpPr>
          <p:nvPr/>
        </p:nvSpPr>
        <p:spPr>
          <a:xfrm>
            <a:off x="179512" y="-27384"/>
            <a:ext cx="8784976" cy="64807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en-US" altLang="zh-CN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(2)</a:t>
            </a:r>
            <a:r>
              <a:rPr lang="zh-CN" altLang="en-US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在一个地区里面的教会，可说是「有形的教会」。</a:t>
            </a:r>
            <a:endParaRPr lang="en-US" altLang="zh-CN" sz="4800" b="1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SimHei" pitchFamily="49" charset="-122"/>
              <a:cs typeface="Segoe UI" pitchFamily="34" charset="0"/>
            </a:endParaRPr>
          </a:p>
          <a:p>
            <a:pPr lvl="0" algn="ctr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zh-CN" altLang="en-US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启示录</a:t>
            </a:r>
            <a:r>
              <a:rPr lang="en-US" altLang="zh-CN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2-3</a:t>
            </a:r>
            <a:r>
              <a:rPr lang="zh-CN" altLang="en-US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章描述为「灯台」。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5"/>
          <p:cNvSpPr txBox="1">
            <a:spLocks/>
          </p:cNvSpPr>
          <p:nvPr/>
        </p:nvSpPr>
        <p:spPr>
          <a:xfrm>
            <a:off x="179512" y="188640"/>
            <a:ext cx="8964488" cy="5760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en-GB" altLang="zh-CN" sz="4000" dirty="0" smtClean="0">
                <a:solidFill>
                  <a:schemeClr val="bg1"/>
                </a:solidFill>
                <a:latin typeface="Arial" pitchFamily="34" charset="0"/>
                <a:ea typeface="SimHei" pitchFamily="49" charset="-122"/>
                <a:cs typeface="Segoe UI" pitchFamily="34" charset="0"/>
              </a:rPr>
              <a:t>Study sheets</a:t>
            </a:r>
          </a:p>
          <a:p>
            <a:pPr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endParaRPr lang="en-GB" altLang="zh-CN" sz="4000" dirty="0" smtClean="0">
              <a:solidFill>
                <a:schemeClr val="bg1"/>
              </a:solidFill>
              <a:latin typeface="Arial" pitchFamily="34" charset="0"/>
              <a:ea typeface="SimHei" pitchFamily="49" charset="-122"/>
              <a:cs typeface="Segoe UI" pitchFamily="34" charset="0"/>
            </a:endParaRPr>
          </a:p>
          <a:p>
            <a:pPr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zh-TW" altLang="en-US" sz="4000" dirty="0" smtClean="0">
                <a:solidFill>
                  <a:schemeClr val="bg1"/>
                </a:solidFill>
                <a:latin typeface="Arial" pitchFamily="34" charset="0"/>
                <a:ea typeface="SimHei" pitchFamily="49" charset="-122"/>
                <a:cs typeface="Segoe UI" pitchFamily="34" charset="0"/>
              </a:rPr>
              <a:t>约</a:t>
            </a:r>
            <a:r>
              <a:rPr lang="en-US" altLang="zh-TW" sz="4000" dirty="0" smtClean="0">
                <a:solidFill>
                  <a:schemeClr val="bg1"/>
                </a:solidFill>
                <a:latin typeface="Arial" pitchFamily="34" charset="0"/>
                <a:ea typeface="SimHei" pitchFamily="49" charset="-122"/>
                <a:cs typeface="Segoe UI" pitchFamily="34" charset="0"/>
              </a:rPr>
              <a:t>14:1-31 - </a:t>
            </a:r>
            <a:r>
              <a:rPr lang="en-GB" altLang="zh-CN" sz="4000" dirty="0" err="1" smtClean="0">
                <a:solidFill>
                  <a:schemeClr val="bg1"/>
                </a:solidFill>
                <a:latin typeface="Arial" pitchFamily="34" charset="0"/>
                <a:ea typeface="SimHei" pitchFamily="49" charset="-122"/>
                <a:cs typeface="Segoe UI" pitchFamily="34" charset="0"/>
              </a:rPr>
              <a:t>HolySpirit</a:t>
            </a:r>
            <a:r>
              <a:rPr lang="zh-TW" altLang="en-US" sz="4000" dirty="0" smtClean="0">
                <a:solidFill>
                  <a:schemeClr val="bg1"/>
                </a:solidFill>
                <a:latin typeface="Arial" pitchFamily="34" charset="0"/>
                <a:ea typeface="SimHei" pitchFamily="49" charset="-122"/>
                <a:cs typeface="Segoe UI" pitchFamily="34" charset="0"/>
              </a:rPr>
              <a:t>聖靈</a:t>
            </a:r>
            <a:r>
              <a:rPr lang="en-GB" altLang="zh-CN" sz="4000" dirty="0" smtClean="0">
                <a:solidFill>
                  <a:schemeClr val="bg1"/>
                </a:solidFill>
                <a:latin typeface="Arial" pitchFamily="34" charset="0"/>
                <a:ea typeface="SimHei" pitchFamily="49" charset="-122"/>
                <a:cs typeface="Segoe UI" pitchFamily="34" charset="0"/>
              </a:rPr>
              <a:t>Jn14.pdf</a:t>
            </a:r>
          </a:p>
          <a:p>
            <a:pPr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zh-TW" altLang="en-US" sz="4000" dirty="0" smtClean="0">
                <a:solidFill>
                  <a:schemeClr val="bg1"/>
                </a:solidFill>
                <a:latin typeface="Arial" pitchFamily="34" charset="0"/>
                <a:ea typeface="SimHei" pitchFamily="49" charset="-122"/>
                <a:cs typeface="Segoe UI" pitchFamily="34" charset="0"/>
              </a:rPr>
              <a:t>弗</a:t>
            </a:r>
            <a:r>
              <a:rPr lang="en-US" altLang="zh-TW" sz="4000" dirty="0" smtClean="0">
                <a:solidFill>
                  <a:schemeClr val="bg1"/>
                </a:solidFill>
                <a:latin typeface="Arial" pitchFamily="34" charset="0"/>
                <a:ea typeface="SimHei" pitchFamily="49" charset="-122"/>
                <a:cs typeface="Segoe UI" pitchFamily="34" charset="0"/>
              </a:rPr>
              <a:t>4:1-16  </a:t>
            </a:r>
            <a:r>
              <a:rPr lang="en-GB" altLang="zh-CN" sz="4000" dirty="0" err="1" smtClean="0">
                <a:solidFill>
                  <a:schemeClr val="bg1"/>
                </a:solidFill>
                <a:latin typeface="Arial" pitchFamily="34" charset="0"/>
                <a:ea typeface="SimHei" pitchFamily="49" charset="-122"/>
                <a:cs typeface="Segoe UI" pitchFamily="34" charset="0"/>
              </a:rPr>
              <a:t>ChurchBS</a:t>
            </a:r>
            <a:r>
              <a:rPr lang="zh-TW" altLang="en-US" sz="4000" dirty="0" smtClean="0">
                <a:solidFill>
                  <a:schemeClr val="bg1"/>
                </a:solidFill>
                <a:latin typeface="Arial" pitchFamily="34" charset="0"/>
                <a:ea typeface="SimHei" pitchFamily="49" charset="-122"/>
                <a:cs typeface="Segoe UI" pitchFamily="34" charset="0"/>
              </a:rPr>
              <a:t>教會</a:t>
            </a:r>
            <a:r>
              <a:rPr lang="en-GB" altLang="zh-CN" sz="4000" dirty="0" smtClean="0">
                <a:solidFill>
                  <a:schemeClr val="bg1"/>
                </a:solidFill>
                <a:latin typeface="Arial" pitchFamily="34" charset="0"/>
                <a:ea typeface="SimHei" pitchFamily="49" charset="-122"/>
                <a:cs typeface="Segoe UI" pitchFamily="34" charset="0"/>
              </a:rPr>
              <a:t>Eph4 1-16.pdf</a:t>
            </a:r>
          </a:p>
          <a:p>
            <a:pPr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zh-TW" altLang="en-US" sz="4000" dirty="0" smtClean="0">
                <a:solidFill>
                  <a:schemeClr val="bg1"/>
                </a:solidFill>
                <a:latin typeface="Arial" pitchFamily="34" charset="0"/>
                <a:ea typeface="SimHei" pitchFamily="49" charset="-122"/>
                <a:cs typeface="Segoe UI" pitchFamily="34" charset="0"/>
              </a:rPr>
              <a:t>腓</a:t>
            </a:r>
            <a:r>
              <a:rPr lang="en-US" altLang="zh-TW" sz="4000" dirty="0" smtClean="0">
                <a:solidFill>
                  <a:schemeClr val="bg1"/>
                </a:solidFill>
                <a:latin typeface="Arial" pitchFamily="34" charset="0"/>
                <a:ea typeface="SimHei" pitchFamily="49" charset="-122"/>
                <a:cs typeface="Segoe UI" pitchFamily="34" charset="0"/>
              </a:rPr>
              <a:t>1:27-2:11  </a:t>
            </a:r>
            <a:r>
              <a:rPr lang="en-GB" altLang="zh-CN" sz="3600" dirty="0" smtClean="0">
                <a:solidFill>
                  <a:schemeClr val="bg1"/>
                </a:solidFill>
                <a:latin typeface="Arial" pitchFamily="34" charset="0"/>
                <a:ea typeface="SimHei" pitchFamily="49" charset="-122"/>
                <a:cs typeface="Segoe UI" pitchFamily="34" charset="0"/>
              </a:rPr>
              <a:t>ChurchBSPhil1 27-2 11.pdf</a:t>
            </a:r>
          </a:p>
          <a:p>
            <a:pPr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zh-TW" altLang="en-US" sz="4000" dirty="0" smtClean="0">
                <a:solidFill>
                  <a:schemeClr val="bg1"/>
                </a:solidFill>
                <a:latin typeface="Arial" pitchFamily="34" charset="0"/>
                <a:ea typeface="SimHei" pitchFamily="49" charset="-122"/>
                <a:cs typeface="Segoe UI" pitchFamily="34" charset="0"/>
              </a:rPr>
              <a:t>林前</a:t>
            </a:r>
            <a:r>
              <a:rPr lang="en-US" altLang="zh-TW" sz="4000" dirty="0" smtClean="0">
                <a:solidFill>
                  <a:schemeClr val="bg1"/>
                </a:solidFill>
                <a:latin typeface="Arial" pitchFamily="34" charset="0"/>
                <a:ea typeface="SimHei" pitchFamily="49" charset="-122"/>
                <a:cs typeface="Segoe UI" pitchFamily="34" charset="0"/>
              </a:rPr>
              <a:t>12-14</a:t>
            </a:r>
            <a:r>
              <a:rPr lang="zh-TW" altLang="en-US" sz="4000" dirty="0" smtClean="0">
                <a:solidFill>
                  <a:schemeClr val="bg1"/>
                </a:solidFill>
                <a:latin typeface="Arial" pitchFamily="34" charset="0"/>
                <a:ea typeface="SimHei" pitchFamily="49" charset="-122"/>
                <a:cs typeface="Segoe UI" pitchFamily="34" charset="0"/>
              </a:rPr>
              <a:t>章</a:t>
            </a:r>
            <a:endParaRPr lang="en-GB" altLang="zh-CN" sz="4000" dirty="0" smtClean="0">
              <a:solidFill>
                <a:schemeClr val="bg1"/>
              </a:solidFill>
              <a:latin typeface="Arial" pitchFamily="34" charset="0"/>
              <a:ea typeface="SimHei" pitchFamily="49" charset="-122"/>
              <a:cs typeface="Segoe UI" pitchFamily="34" charset="0"/>
            </a:endParaRPr>
          </a:p>
          <a:p>
            <a:pPr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endParaRPr lang="zh-CN" altLang="en-US" sz="3200" dirty="0" smtClean="0">
              <a:solidFill>
                <a:schemeClr val="bg1"/>
              </a:solidFill>
              <a:latin typeface="Arial" pitchFamily="34" charset="0"/>
              <a:ea typeface="SimHei" pitchFamily="49" charset="-122"/>
              <a:cs typeface="Segoe U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5"/>
          <p:cNvSpPr txBox="1">
            <a:spLocks/>
          </p:cNvSpPr>
          <p:nvPr/>
        </p:nvSpPr>
        <p:spPr>
          <a:xfrm>
            <a:off x="179512" y="-27384"/>
            <a:ext cx="8784976" cy="64807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zh-CN" altLang="en-US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在柏拉图</a:t>
            </a:r>
            <a:r>
              <a:rPr lang="en-US" altLang="zh-CN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Plato</a:t>
            </a:r>
            <a:r>
              <a:rPr lang="zh-CN" altLang="en-US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的</a:t>
            </a:r>
            <a:r>
              <a:rPr lang="en-US" altLang="zh-CN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《</a:t>
            </a:r>
            <a:r>
              <a:rPr lang="zh-CN" altLang="en-US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共和国</a:t>
            </a:r>
            <a:r>
              <a:rPr lang="en-US" altLang="zh-CN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》</a:t>
            </a:r>
            <a:r>
              <a:rPr lang="zh-CN" altLang="en-US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中，有号角吹响来呼召国民出来讨论国家大事。这聚集的群体就是</a:t>
            </a:r>
            <a:r>
              <a:rPr lang="en-US" altLang="zh-CN" sz="4800" b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ekklesia</a:t>
            </a:r>
            <a:r>
              <a:rPr lang="zh-CN" altLang="en-US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。因此，教会就是主耶稣藉着圣灵呼召出来、关心神国的事的群体。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5"/>
          <p:cNvSpPr txBox="1">
            <a:spLocks/>
          </p:cNvSpPr>
          <p:nvPr/>
        </p:nvSpPr>
        <p:spPr>
          <a:xfrm>
            <a:off x="0" y="-27384"/>
            <a:ext cx="9144000" cy="64807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zh-CN" altLang="en-US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太</a:t>
            </a:r>
            <a:r>
              <a:rPr lang="en-US" altLang="zh-CN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18:20 </a:t>
            </a:r>
          </a:p>
          <a:p>
            <a:pPr lvl="0" algn="ctr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zh-CN" altLang="en-US" sz="46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因为无论在那里有两三个人奉我的名聚会、那里就有我在他们中间</a:t>
            </a:r>
            <a:r>
              <a:rPr lang="en-GB" altLang="zh-CN" sz="46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.</a:t>
            </a:r>
            <a:endParaRPr lang="en-US" altLang="zh-CN" sz="4600" b="1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SimHei" pitchFamily="49" charset="-122"/>
              <a:cs typeface="Segoe UI" pitchFamily="34" charset="0"/>
            </a:endParaRPr>
          </a:p>
          <a:p>
            <a:pPr lvl="0" algn="ctr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zh-CN" altLang="en-US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彼前</a:t>
            </a:r>
            <a:r>
              <a:rPr lang="en-US" altLang="zh-CN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2:9 </a:t>
            </a:r>
          </a:p>
          <a:p>
            <a:pPr lvl="0" algn="ctr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zh-CN" altLang="en-US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惟有你们是被拣选的族类、是有君尊的祭司、是圣洁的国度、是属神的子民、要叫你们宣扬那召你们出黑暗入奇妙光明者的美德。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5"/>
          <p:cNvSpPr txBox="1">
            <a:spLocks/>
          </p:cNvSpPr>
          <p:nvPr/>
        </p:nvSpPr>
        <p:spPr>
          <a:xfrm>
            <a:off x="179512" y="-27384"/>
            <a:ext cx="8640960" cy="62646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zh-CN" altLang="en-US" sz="9600" b="1" dirty="0" smtClean="0">
                <a:solidFill>
                  <a:srgbClr val="F9D3A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教会的功能</a:t>
            </a:r>
            <a:endParaRPr lang="en-US" altLang="zh-CN" sz="5400" b="1" dirty="0" smtClean="0">
              <a:solidFill>
                <a:srgbClr val="F9D3A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SimHei" pitchFamily="49" charset="-122"/>
              <a:cs typeface="Segoe U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5"/>
          <p:cNvSpPr txBox="1">
            <a:spLocks/>
          </p:cNvSpPr>
          <p:nvPr/>
        </p:nvSpPr>
        <p:spPr>
          <a:xfrm>
            <a:off x="0" y="-27384"/>
            <a:ext cx="9144000" cy="64807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zh-CN" altLang="en-US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教会：徒</a:t>
            </a:r>
            <a:r>
              <a:rPr lang="en-US" altLang="zh-CN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2:42-47 </a:t>
            </a:r>
          </a:p>
          <a:p>
            <a:pPr lvl="0" algn="ctr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zh-CN" altLang="en-US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都恒心遵守使徒的教训、彼此交接、擘饼、祈祷。</a:t>
            </a:r>
            <a:r>
              <a:rPr lang="en-US" altLang="zh-CN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43 </a:t>
            </a:r>
            <a:r>
              <a:rPr lang="zh-CN" altLang="en-US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众人都惧怕．使徒又行了许多奇事神迹。 </a:t>
            </a:r>
            <a:r>
              <a:rPr lang="en-US" altLang="zh-CN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44 </a:t>
            </a:r>
            <a:r>
              <a:rPr lang="zh-CN" altLang="en-US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信的人都在一处、凡物公用．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5"/>
          <p:cNvSpPr txBox="1">
            <a:spLocks/>
          </p:cNvSpPr>
          <p:nvPr/>
        </p:nvSpPr>
        <p:spPr>
          <a:xfrm>
            <a:off x="0" y="-27384"/>
            <a:ext cx="9144000" cy="64807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en-US" altLang="zh-CN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45 </a:t>
            </a:r>
            <a:r>
              <a:rPr lang="zh-CN" altLang="en-US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并且卖了田产家业、照各人所需用的分给各人。</a:t>
            </a:r>
            <a:r>
              <a:rPr lang="en-US" altLang="zh-CN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46 </a:t>
            </a:r>
            <a:r>
              <a:rPr lang="zh-CN" altLang="en-US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他们天天同心合意恒切的在殿里、且在家中擘饼、存着欢喜诚实的心用饭、 </a:t>
            </a:r>
            <a:r>
              <a:rPr lang="en-US" altLang="zh-CN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47 </a:t>
            </a:r>
            <a:r>
              <a:rPr lang="zh-CN" altLang="en-US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赞美神、得众民的喜爱。主将得救的人、天天加给他们。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5"/>
          <p:cNvSpPr txBox="1">
            <a:spLocks/>
          </p:cNvSpPr>
          <p:nvPr/>
        </p:nvSpPr>
        <p:spPr>
          <a:xfrm>
            <a:off x="0" y="-27384"/>
            <a:ext cx="9144000" cy="64807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en-US" altLang="zh-CN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(1)</a:t>
            </a:r>
            <a:r>
              <a:rPr lang="zh-CN" altLang="en-US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敬拜 </a:t>
            </a:r>
            <a:r>
              <a:rPr lang="en-US" altLang="zh-CN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– </a:t>
            </a:r>
            <a:r>
              <a:rPr lang="zh-CN" altLang="en-US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赞美神</a:t>
            </a:r>
            <a:r>
              <a:rPr lang="en-US" altLang="zh-CN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(47)</a:t>
            </a:r>
          </a:p>
          <a:p>
            <a:pPr lvl="0" algn="ctr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endParaRPr lang="en-US" altLang="zh-CN" sz="4800" b="1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SimHei" pitchFamily="49" charset="-122"/>
              <a:cs typeface="Segoe UI" pitchFamily="34" charset="0"/>
            </a:endParaRPr>
          </a:p>
          <a:p>
            <a:pPr lvl="0" algn="ctr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en-US" altLang="zh-CN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(2)</a:t>
            </a:r>
            <a:r>
              <a:rPr lang="zh-CN" altLang="en-US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宣扬 </a:t>
            </a:r>
            <a:r>
              <a:rPr lang="en-US" altLang="zh-CN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– </a:t>
            </a:r>
            <a:r>
              <a:rPr lang="zh-CN" altLang="en-US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让众人有敬畏真神的心，又有神迹的见证，</a:t>
            </a:r>
            <a:r>
              <a:rPr lang="en-US" altLang="zh-CN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(43)</a:t>
            </a:r>
          </a:p>
          <a:p>
            <a:pPr lvl="0" algn="ctr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zh-CN" altLang="en-US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得救的人天天增加。</a:t>
            </a:r>
            <a:r>
              <a:rPr lang="en-US" altLang="zh-CN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(47)</a:t>
            </a:r>
          </a:p>
          <a:p>
            <a:pPr lvl="0" algn="ctr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endParaRPr lang="en-US" altLang="zh-CN" sz="4800" b="1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SimHei" pitchFamily="49" charset="-122"/>
              <a:cs typeface="Segoe UI" pitchFamily="34" charset="0"/>
            </a:endParaRPr>
          </a:p>
          <a:p>
            <a:pPr lvl="0" algn="ctr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en-US" altLang="zh-CN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(3)</a:t>
            </a:r>
            <a:r>
              <a:rPr lang="zh-CN" altLang="en-US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学习真理 </a:t>
            </a:r>
            <a:r>
              <a:rPr lang="en-US" altLang="zh-CN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- </a:t>
            </a:r>
            <a:r>
              <a:rPr lang="zh-CN" altLang="en-US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恒心遵守使徒的教训</a:t>
            </a:r>
            <a:r>
              <a:rPr lang="en-US" altLang="zh-CN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(42)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5"/>
          <p:cNvSpPr txBox="1">
            <a:spLocks/>
          </p:cNvSpPr>
          <p:nvPr/>
        </p:nvSpPr>
        <p:spPr>
          <a:xfrm>
            <a:off x="0" y="-27384"/>
            <a:ext cx="9144000" cy="64807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en-US" altLang="zh-CN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(4)</a:t>
            </a:r>
            <a:r>
              <a:rPr lang="zh-CN" altLang="en-US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相交 </a:t>
            </a:r>
            <a:r>
              <a:rPr lang="en-US" altLang="zh-CN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–</a:t>
            </a:r>
          </a:p>
          <a:p>
            <a:pPr lvl="0" algn="ctr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zh-CN" altLang="en-US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彼此交接、擘饼、祈祷</a:t>
            </a:r>
            <a:r>
              <a:rPr lang="en-US" altLang="zh-CN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(42) </a:t>
            </a:r>
          </a:p>
          <a:p>
            <a:pPr lvl="0" algn="ctr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zh-CN" altLang="en-US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存着欢喜诚实的心用饭、</a:t>
            </a:r>
            <a:r>
              <a:rPr lang="en-US" altLang="zh-CN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(46)</a:t>
            </a:r>
            <a:r>
              <a:rPr lang="zh-CN" altLang="en-US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，甚至凡物公用。</a:t>
            </a:r>
            <a:r>
              <a:rPr lang="en-US" altLang="zh-CN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(44)</a:t>
            </a:r>
          </a:p>
          <a:p>
            <a:pPr lvl="0" algn="ctr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endParaRPr lang="en-US" altLang="zh-CN" sz="4800" b="1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SimHei" pitchFamily="49" charset="-122"/>
              <a:cs typeface="Segoe UI" pitchFamily="34" charset="0"/>
            </a:endParaRPr>
          </a:p>
          <a:p>
            <a:pPr lvl="0" algn="ctr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zh-CN" altLang="en-US" sz="4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徒</a:t>
            </a:r>
            <a:r>
              <a:rPr lang="en-US" altLang="zh-CN" sz="4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4:32 </a:t>
            </a:r>
          </a:p>
          <a:p>
            <a:pPr lvl="0" algn="ctr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zh-CN" altLang="en-US" sz="4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那许多信的人、都是一心一意的、没有一人说、他的东西有一样是自己的、都是大家公用。</a:t>
            </a:r>
            <a:endParaRPr lang="en-US" altLang="zh-CN" sz="4800" b="1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SimHei" pitchFamily="49" charset="-122"/>
              <a:cs typeface="Segoe U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5"/>
          <p:cNvSpPr txBox="1">
            <a:spLocks/>
          </p:cNvSpPr>
          <p:nvPr/>
        </p:nvSpPr>
        <p:spPr>
          <a:xfrm>
            <a:off x="0" y="-27384"/>
            <a:ext cx="9144000" cy="64807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en-US" altLang="zh-CN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(5)</a:t>
            </a:r>
            <a:r>
              <a:rPr lang="zh-CN" altLang="en-US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事奉 </a:t>
            </a:r>
            <a:r>
              <a:rPr lang="en-US" altLang="zh-CN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-  </a:t>
            </a:r>
          </a:p>
          <a:p>
            <a:pPr lvl="0" algn="ctr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zh-CN" altLang="en-US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信的人都在一处、凡物公用．并且卖了田产家业、照各人所需用的分给各人</a:t>
            </a:r>
            <a:r>
              <a:rPr lang="en-US" altLang="zh-CN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(44-45)</a:t>
            </a:r>
            <a:r>
              <a:rPr lang="zh-CN" altLang="en-US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；</a:t>
            </a:r>
            <a:endParaRPr lang="en-US" altLang="zh-CN" sz="4800" b="1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SimHei" pitchFamily="49" charset="-122"/>
              <a:cs typeface="Segoe UI" pitchFamily="34" charset="0"/>
            </a:endParaRPr>
          </a:p>
          <a:p>
            <a:pPr lvl="0" algn="ctr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endParaRPr lang="en-US" altLang="zh-CN" sz="4800" b="1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SimHei" pitchFamily="49" charset="-122"/>
              <a:cs typeface="Segoe UI" pitchFamily="34" charset="0"/>
            </a:endParaRPr>
          </a:p>
          <a:p>
            <a:pPr lvl="0" algn="ctr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zh-CN" altLang="en-US" sz="4800" b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又</a:t>
            </a:r>
            <a:r>
              <a:rPr lang="zh-CN" altLang="en-US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：</a:t>
            </a:r>
            <a:r>
              <a:rPr lang="en-US" altLang="zh-CN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3000/12=?</a:t>
            </a:r>
            <a:endParaRPr lang="zh-CN" altLang="en-US" sz="4800" b="1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SimHei" pitchFamily="49" charset="-122"/>
              <a:cs typeface="Segoe U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5"/>
          <p:cNvSpPr txBox="1">
            <a:spLocks/>
          </p:cNvSpPr>
          <p:nvPr/>
        </p:nvSpPr>
        <p:spPr>
          <a:xfrm>
            <a:off x="179512" y="-27384"/>
            <a:ext cx="8640960" cy="62646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zh-CN" altLang="en-US" sz="9600" b="1" dirty="0" smtClean="0">
                <a:solidFill>
                  <a:srgbClr val="F9D3A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教会的圣礼</a:t>
            </a:r>
            <a:endParaRPr lang="en-US" altLang="zh-CN" sz="5400" b="1" dirty="0" smtClean="0">
              <a:solidFill>
                <a:srgbClr val="F9D3A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SimHei" pitchFamily="49" charset="-122"/>
              <a:cs typeface="Segoe U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5"/>
          <p:cNvSpPr txBox="1">
            <a:spLocks/>
          </p:cNvSpPr>
          <p:nvPr/>
        </p:nvSpPr>
        <p:spPr>
          <a:xfrm>
            <a:off x="0" y="-27384"/>
            <a:ext cx="9144000" cy="64807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zh-CN" altLang="en-US" sz="6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洗礼  </a:t>
            </a:r>
            <a:r>
              <a:rPr lang="zh-CN" altLang="en-US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太</a:t>
            </a:r>
            <a:r>
              <a:rPr lang="en-US" altLang="zh-CN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28:18-20 </a:t>
            </a:r>
          </a:p>
          <a:p>
            <a:pPr lvl="0" algn="ctr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zh-CN" altLang="en-US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耶稣进前来、对他们说、天上地下所有的权柄、都赐给我了。</a:t>
            </a:r>
            <a:r>
              <a:rPr lang="en-US" altLang="zh-CN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19 </a:t>
            </a:r>
            <a:r>
              <a:rPr lang="zh-CN" altLang="en-US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所以你们要去、使万民作我的门徒、奉父子圣灵的名、给他们施洗． </a:t>
            </a:r>
            <a:r>
              <a:rPr lang="en-US" altLang="zh-CN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20 </a:t>
            </a:r>
            <a:r>
              <a:rPr lang="zh-CN" altLang="en-US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凡我所吩咐你们的、都教训他们遵守我就常与你们同在、直到世界的末了。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5"/>
          <p:cNvSpPr txBox="1">
            <a:spLocks/>
          </p:cNvSpPr>
          <p:nvPr/>
        </p:nvSpPr>
        <p:spPr>
          <a:xfrm>
            <a:off x="179512" y="-27384"/>
            <a:ext cx="8640960" cy="62646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zh-CN" altLang="en-US" sz="13800" b="1" dirty="0" smtClean="0">
                <a:solidFill>
                  <a:srgbClr val="F9D3A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引论</a:t>
            </a:r>
            <a:endParaRPr lang="en-US" altLang="zh-CN" sz="5400" b="1" dirty="0" smtClean="0">
              <a:solidFill>
                <a:srgbClr val="F9D3A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SimHei" pitchFamily="49" charset="-122"/>
              <a:cs typeface="Segoe U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5"/>
          <p:cNvSpPr txBox="1">
            <a:spLocks/>
          </p:cNvSpPr>
          <p:nvPr/>
        </p:nvSpPr>
        <p:spPr>
          <a:xfrm>
            <a:off x="0" y="-27384"/>
            <a:ext cx="9144000" cy="64807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zh-CN" altLang="en-US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太</a:t>
            </a:r>
            <a:r>
              <a:rPr lang="en-US" altLang="zh-CN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3:13-17 </a:t>
            </a:r>
          </a:p>
          <a:p>
            <a:pPr lvl="0" algn="ctr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zh-CN" altLang="en-US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当下、耶稣从加利利来到约但河、见了约翰、要受他的洗。</a:t>
            </a:r>
            <a:r>
              <a:rPr lang="en-US" altLang="zh-CN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14 </a:t>
            </a:r>
            <a:r>
              <a:rPr lang="zh-CN" altLang="en-US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约翰想要拦住他、说、我当受你的洗、你反倒上我这里来么。</a:t>
            </a:r>
            <a:r>
              <a:rPr lang="en-US" altLang="zh-CN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15 </a:t>
            </a:r>
            <a:r>
              <a:rPr lang="zh-CN" altLang="en-US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耶稣回答说、你暂且许我．因为我们理当这样尽诸般的义．</a:t>
            </a:r>
            <a:r>
              <a:rPr lang="en-US" altLang="zh-CN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〔</a:t>
            </a:r>
            <a:r>
              <a:rPr lang="zh-CN" altLang="en-US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或作礼</a:t>
            </a:r>
            <a:r>
              <a:rPr lang="en-US" altLang="zh-CN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〕</a:t>
            </a:r>
            <a:r>
              <a:rPr lang="zh-CN" altLang="en-US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于是约翰许了他。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5"/>
          <p:cNvSpPr txBox="1">
            <a:spLocks/>
          </p:cNvSpPr>
          <p:nvPr/>
        </p:nvSpPr>
        <p:spPr>
          <a:xfrm>
            <a:off x="0" y="-27384"/>
            <a:ext cx="9144000" cy="64807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en-US" altLang="zh-CN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16 </a:t>
            </a:r>
            <a:r>
              <a:rPr lang="zh-CN" altLang="en-US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耶稣受了洗、随即从水里上来．天忽然为他开了、他就看见　神的灵、仿佛鸽子降下、落在他身上。</a:t>
            </a:r>
            <a:r>
              <a:rPr lang="en-US" altLang="zh-CN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17 </a:t>
            </a:r>
            <a:r>
              <a:rPr lang="zh-CN" altLang="en-US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从天上有声音说、这是我的爱子、我所喜悦的。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5"/>
          <p:cNvSpPr txBox="1">
            <a:spLocks/>
          </p:cNvSpPr>
          <p:nvPr/>
        </p:nvSpPr>
        <p:spPr>
          <a:xfrm>
            <a:off x="0" y="-27384"/>
            <a:ext cx="9144000" cy="64807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zh-CN" altLang="en-US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林前</a:t>
            </a:r>
            <a:r>
              <a:rPr lang="en-US" altLang="zh-CN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11:23-31</a:t>
            </a:r>
          </a:p>
          <a:p>
            <a:pPr lvl="0" algn="ctr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zh-CN" altLang="en-US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我当日传给你们的、原是从主领受的、就是主耶稣被卖的那一夜、拿起饼来、</a:t>
            </a:r>
            <a:r>
              <a:rPr lang="en-US" altLang="zh-CN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24</a:t>
            </a:r>
            <a:r>
              <a:rPr lang="zh-CN" altLang="en-US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祝谢了、就擘开、说、这是我的身体、为你们舍的．</a:t>
            </a:r>
            <a:r>
              <a:rPr lang="en-US" altLang="zh-CN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〔</a:t>
            </a:r>
            <a:r>
              <a:rPr lang="zh-CN" altLang="en-US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舍有古卷作擘开</a:t>
            </a:r>
            <a:r>
              <a:rPr lang="en-US" altLang="zh-CN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〕</a:t>
            </a:r>
            <a:r>
              <a:rPr lang="zh-CN" altLang="en-US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你们应当如此行、为的是记念我。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5"/>
          <p:cNvSpPr txBox="1">
            <a:spLocks/>
          </p:cNvSpPr>
          <p:nvPr/>
        </p:nvSpPr>
        <p:spPr>
          <a:xfrm>
            <a:off x="0" y="-27384"/>
            <a:ext cx="9144000" cy="64807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en-US" altLang="zh-CN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25</a:t>
            </a:r>
            <a:r>
              <a:rPr lang="zh-CN" altLang="en-US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饭后、也照样拿起杯来、说、这杯是用我的血所立的新约．你们每逢喝的时候、要如此行、为的是记念我。</a:t>
            </a:r>
            <a:r>
              <a:rPr lang="en-US" altLang="zh-CN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26</a:t>
            </a:r>
            <a:r>
              <a:rPr lang="zh-CN" altLang="en-US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你们每逢吃这饼、喝这杯、是表明主的死、直等到他来。</a:t>
            </a:r>
            <a:r>
              <a:rPr lang="en-US" altLang="zh-CN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27</a:t>
            </a:r>
            <a:r>
              <a:rPr lang="zh-CN" altLang="en-US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所以无论何人、不按理吃主的饼、喝主的杯、就是干犯主的身主的血了。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5"/>
          <p:cNvSpPr txBox="1">
            <a:spLocks/>
          </p:cNvSpPr>
          <p:nvPr/>
        </p:nvSpPr>
        <p:spPr>
          <a:xfrm>
            <a:off x="0" y="-27384"/>
            <a:ext cx="9144000" cy="64807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en-US" altLang="zh-CN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28</a:t>
            </a:r>
            <a:r>
              <a:rPr lang="zh-CN" altLang="en-US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人应当自己省察、然后吃这饼、喝这杯。</a:t>
            </a:r>
            <a:r>
              <a:rPr lang="en-US" altLang="zh-CN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29</a:t>
            </a:r>
            <a:r>
              <a:rPr lang="zh-CN" altLang="en-US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因为人吃喝、若不分辨是主的身体、就是吃喝自己的罪了。</a:t>
            </a:r>
            <a:r>
              <a:rPr lang="en-US" altLang="zh-CN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30</a:t>
            </a:r>
            <a:r>
              <a:rPr lang="zh-CN" altLang="en-US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因此、在你们中间有好些软弱的、与患病的、死的也不少。</a:t>
            </a:r>
            <a:r>
              <a:rPr lang="en-US" altLang="zh-CN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〔</a:t>
            </a:r>
            <a:r>
              <a:rPr lang="zh-CN" altLang="en-US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死原文作睡</a:t>
            </a:r>
            <a:r>
              <a:rPr lang="en-US" altLang="zh-CN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〕31</a:t>
            </a:r>
            <a:r>
              <a:rPr lang="zh-CN" altLang="en-US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我们若是先分辨自己、就不至于受审。”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5"/>
          <p:cNvSpPr txBox="1">
            <a:spLocks/>
          </p:cNvSpPr>
          <p:nvPr/>
        </p:nvSpPr>
        <p:spPr>
          <a:xfrm>
            <a:off x="179512" y="-27384"/>
            <a:ext cx="8640960" cy="62646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zh-CN" altLang="en-US" sz="9600" b="1" dirty="0" smtClean="0">
                <a:solidFill>
                  <a:srgbClr val="F9D3A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教会的组织</a:t>
            </a:r>
            <a:endParaRPr lang="en-US" altLang="zh-CN" sz="5400" b="1" dirty="0" smtClean="0">
              <a:solidFill>
                <a:srgbClr val="F9D3A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SimHei" pitchFamily="49" charset="-122"/>
              <a:cs typeface="Segoe U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5"/>
          <p:cNvSpPr txBox="1">
            <a:spLocks/>
          </p:cNvSpPr>
          <p:nvPr/>
        </p:nvSpPr>
        <p:spPr>
          <a:xfrm>
            <a:off x="0" y="-27384"/>
            <a:ext cx="9144000" cy="64807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zh-CN" altLang="en-US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西</a:t>
            </a:r>
            <a:r>
              <a:rPr lang="en-US" altLang="zh-CN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1:18 </a:t>
            </a:r>
          </a:p>
          <a:p>
            <a:pPr lvl="0" algn="ctr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zh-CN" altLang="en-US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他也是教会全体的之首．</a:t>
            </a:r>
          </a:p>
          <a:p>
            <a:pPr lvl="0" algn="ctr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zh-CN" altLang="en-US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弗</a:t>
            </a:r>
            <a:r>
              <a:rPr lang="en-US" altLang="zh-CN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5:23 </a:t>
            </a:r>
          </a:p>
          <a:p>
            <a:pPr lvl="0" algn="ctr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zh-CN" altLang="en-US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因为丈夫是妻子的头、如同基督是教会的头．</a:t>
            </a:r>
          </a:p>
          <a:p>
            <a:pPr lvl="0" algn="ctr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zh-CN" altLang="en-US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林前</a:t>
            </a:r>
            <a:r>
              <a:rPr lang="en-US" altLang="zh-CN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12:27</a:t>
            </a:r>
          </a:p>
          <a:p>
            <a:pPr lvl="0" algn="ctr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zh-CN" altLang="en-US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你们就是基督的身子、并且各自作肢体。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5"/>
          <p:cNvSpPr txBox="1">
            <a:spLocks/>
          </p:cNvSpPr>
          <p:nvPr/>
        </p:nvSpPr>
        <p:spPr>
          <a:xfrm>
            <a:off x="0" y="-27384"/>
            <a:ext cx="9144000" cy="64807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zh-CN" altLang="en-US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彼前</a:t>
            </a:r>
            <a:r>
              <a:rPr lang="en-US" altLang="zh-CN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2:9 </a:t>
            </a:r>
          </a:p>
          <a:p>
            <a:pPr lvl="0" algn="ctr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zh-CN" altLang="en-US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惟有你们是被拣选的族类、是有君尊的祭司、是圣洁的国度、是属神的子民、要叫你们宣扬那召你们出黑暗入奇妙光明者的美德。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5"/>
          <p:cNvSpPr txBox="1">
            <a:spLocks/>
          </p:cNvSpPr>
          <p:nvPr/>
        </p:nvSpPr>
        <p:spPr>
          <a:xfrm>
            <a:off x="0" y="-27384"/>
            <a:ext cx="9144000" cy="64807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zh-CN" altLang="en-US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徒</a:t>
            </a:r>
            <a:r>
              <a:rPr lang="en-US" altLang="zh-CN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6:2-4 </a:t>
            </a:r>
          </a:p>
          <a:p>
            <a:pPr lvl="0" algn="ctr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zh-CN" altLang="en-US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十二使徒叫众门徒来、对他们说、我们撇下神的道、去管理饭食、原是不合宜的。</a:t>
            </a:r>
            <a:r>
              <a:rPr lang="en-US" altLang="zh-CN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3 </a:t>
            </a:r>
            <a:r>
              <a:rPr lang="zh-CN" altLang="en-US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所以弟兄们、当从你们中间选出七个有好名声、被圣灵充满、智慧充足的人、我们就派他们管理这事。</a:t>
            </a:r>
            <a:r>
              <a:rPr lang="en-US" altLang="zh-CN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4 </a:t>
            </a:r>
            <a:r>
              <a:rPr lang="zh-CN" altLang="en-US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但我们要专心以祈祷传道为事。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/>
          <p:cNvSpPr txBox="1">
            <a:spLocks/>
          </p:cNvSpPr>
          <p:nvPr/>
        </p:nvSpPr>
        <p:spPr bwMode="auto">
          <a:xfrm>
            <a:off x="251520" y="59501"/>
            <a:ext cx="8712968" cy="56737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>
              <a:tabLst>
                <a:tab pos="989013" algn="l"/>
              </a:tabLst>
            </a:pPr>
            <a:r>
              <a:rPr lang="zh-CN" altLang="en-US" sz="5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  <a:t>教会的领导团队。</a:t>
            </a:r>
          </a:p>
          <a:p>
            <a:pPr algn="ctr">
              <a:tabLst>
                <a:tab pos="989013" algn="l"/>
              </a:tabLst>
            </a:pPr>
            <a:r>
              <a:rPr lang="en-US" altLang="zh-CN" sz="5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Arial" pitchFamily="34" charset="0"/>
              </a:rPr>
              <a:t>Leadership Team</a:t>
            </a:r>
          </a:p>
          <a:p>
            <a:pPr algn="ctr">
              <a:tabLst>
                <a:tab pos="989013" algn="l"/>
              </a:tabLst>
            </a:pPr>
            <a:r>
              <a:rPr lang="en-US" altLang="zh-TW" sz="4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  <a:t>(</a:t>
            </a:r>
            <a:r>
              <a:rPr lang="zh-CN" altLang="en-US" sz="4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  <a:t>新约圣经时代的模式，</a:t>
            </a:r>
            <a:endParaRPr lang="en-US" altLang="zh-CN" sz="48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mHei" pitchFamily="49" charset="-122"/>
              <a:ea typeface="SimHei" pitchFamily="49" charset="-122"/>
            </a:endParaRPr>
          </a:p>
          <a:p>
            <a:pPr algn="ctr">
              <a:tabLst>
                <a:tab pos="989013" algn="l"/>
              </a:tabLst>
            </a:pPr>
            <a:r>
              <a:rPr lang="zh-CN" altLang="en-US" sz="4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  <a:t>也是我们根据教会的章则。</a:t>
            </a:r>
            <a:r>
              <a:rPr lang="en-US" altLang="zh-CN" sz="4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  <a:t>)</a:t>
            </a:r>
            <a:endParaRPr lang="zh-CN" altLang="en-US" sz="48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mHei" pitchFamily="49" charset="-122"/>
              <a:ea typeface="SimHei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5"/>
          <p:cNvSpPr txBox="1">
            <a:spLocks/>
          </p:cNvSpPr>
          <p:nvPr/>
        </p:nvSpPr>
        <p:spPr>
          <a:xfrm>
            <a:off x="179512" y="-27384"/>
            <a:ext cx="8640960" cy="62646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zh-CN" altLang="en-US" sz="9600" b="1" dirty="0" smtClean="0">
                <a:solidFill>
                  <a:srgbClr val="F9D3A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圣灵的位格</a:t>
            </a:r>
            <a:endParaRPr lang="en-US" altLang="zh-CN" sz="5400" b="1" dirty="0" smtClean="0">
              <a:solidFill>
                <a:srgbClr val="F9D3A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SimHei" pitchFamily="49" charset="-122"/>
              <a:cs typeface="Segoe U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 txBox="1">
            <a:spLocks/>
          </p:cNvSpPr>
          <p:nvPr/>
        </p:nvSpPr>
        <p:spPr bwMode="auto">
          <a:xfrm>
            <a:off x="251520" y="59501"/>
            <a:ext cx="8712968" cy="54577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>
              <a:tabLst>
                <a:tab pos="989013" algn="l"/>
              </a:tabLst>
            </a:pPr>
            <a:r>
              <a:rPr lang="zh-CN" altLang="en-US" sz="4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  <a:t>领导团队和会众：彼前</a:t>
            </a:r>
            <a:r>
              <a:rPr lang="en-US" altLang="zh-CN" sz="4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  <a:t>5:1-5</a:t>
            </a:r>
          </a:p>
          <a:p>
            <a:pPr algn="ctr">
              <a:tabLst>
                <a:tab pos="989013" algn="l"/>
              </a:tabLst>
            </a:pPr>
            <a:r>
              <a:rPr lang="zh-CN" altLang="en-US" sz="5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Arial" pitchFamily="34" charset="0"/>
              </a:rPr>
              <a:t>我这作长老、作基督受苦的见证、同享后来所要显现之荣耀的、劝你们中间与我同作长老的人。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 txBox="1">
            <a:spLocks/>
          </p:cNvSpPr>
          <p:nvPr/>
        </p:nvSpPr>
        <p:spPr bwMode="auto">
          <a:xfrm>
            <a:off x="251520" y="59501"/>
            <a:ext cx="8712968" cy="56017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>
              <a:tabLst>
                <a:tab pos="989013" algn="l"/>
              </a:tabLst>
            </a:pPr>
            <a:r>
              <a:rPr lang="en-US" altLang="zh-CN" sz="5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Arial" pitchFamily="34" charset="0"/>
              </a:rPr>
              <a:t>2 </a:t>
            </a:r>
            <a:r>
              <a:rPr lang="zh-CN" altLang="en-US" sz="5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Arial" pitchFamily="34" charset="0"/>
              </a:rPr>
              <a:t>务要牧养在你们中间神的群羊、按着神旨意照管他们．不是出于勉强、乃是出于甘心．也不是因为贪财、乃是出于乐意。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 txBox="1">
            <a:spLocks/>
          </p:cNvSpPr>
          <p:nvPr/>
        </p:nvSpPr>
        <p:spPr bwMode="auto">
          <a:xfrm>
            <a:off x="251520" y="59501"/>
            <a:ext cx="8712968" cy="56017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>
              <a:tabLst>
                <a:tab pos="989013" algn="l"/>
              </a:tabLst>
            </a:pPr>
            <a:r>
              <a:rPr lang="en-US" altLang="zh-CN" sz="5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Arial" pitchFamily="34" charset="0"/>
              </a:rPr>
              <a:t>3 </a:t>
            </a:r>
            <a:r>
              <a:rPr lang="zh-CN" altLang="en-US" sz="5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Arial" pitchFamily="34" charset="0"/>
              </a:rPr>
              <a:t>也不是辖制所托付你们的、乃是作群羊的榜样。</a:t>
            </a:r>
            <a:r>
              <a:rPr lang="en-US" altLang="zh-CN" sz="5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Arial" pitchFamily="34" charset="0"/>
              </a:rPr>
              <a:t>4 </a:t>
            </a:r>
            <a:r>
              <a:rPr lang="zh-CN" altLang="en-US" sz="5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Arial" pitchFamily="34" charset="0"/>
              </a:rPr>
              <a:t>到了牧长显现的时候、你们必得那永不衰残的荣耀冠冕。卑的人。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 txBox="1">
            <a:spLocks/>
          </p:cNvSpPr>
          <p:nvPr/>
        </p:nvSpPr>
        <p:spPr bwMode="auto">
          <a:xfrm>
            <a:off x="251520" y="59501"/>
            <a:ext cx="8712968" cy="55297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>
              <a:tabLst>
                <a:tab pos="989013" algn="l"/>
              </a:tabLst>
            </a:pPr>
            <a:r>
              <a:rPr lang="en-US" altLang="zh-CN" sz="5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Arial" pitchFamily="34" charset="0"/>
              </a:rPr>
              <a:t>5 </a:t>
            </a:r>
            <a:r>
              <a:rPr lang="zh-CN" altLang="en-US" sz="5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Arial" pitchFamily="34" charset="0"/>
              </a:rPr>
              <a:t>你们年幼的、也要顺服年长的。就是你们众人、也都要以谦卑束腰、彼此顺服．因为神阻挡骄傲的人、赐恩给谦卑的人。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/>
          <p:cNvSpPr txBox="1">
            <a:spLocks/>
          </p:cNvSpPr>
          <p:nvPr/>
        </p:nvSpPr>
        <p:spPr bwMode="auto">
          <a:xfrm>
            <a:off x="251520" y="59501"/>
            <a:ext cx="8712968" cy="54577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>
              <a:tabLst>
                <a:tab pos="989013" algn="l"/>
              </a:tabLst>
            </a:pPr>
            <a:r>
              <a:rPr lang="zh-CN" altLang="en-US" sz="5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  <a:t>教牧团队</a:t>
            </a:r>
            <a:endParaRPr lang="en-GB" altLang="zh-CN" sz="54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mHei" pitchFamily="49" charset="-122"/>
              <a:ea typeface="SimHei" pitchFamily="49" charset="-122"/>
            </a:endParaRPr>
          </a:p>
          <a:p>
            <a:pPr algn="ctr">
              <a:tabLst>
                <a:tab pos="989013" algn="l"/>
              </a:tabLst>
            </a:pPr>
            <a:r>
              <a:rPr lang="en-GB" altLang="zh-CN" sz="5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Arial" pitchFamily="34" charset="0"/>
              </a:rPr>
              <a:t>Pastoral Team</a:t>
            </a:r>
          </a:p>
          <a:p>
            <a:pPr algn="ctr">
              <a:tabLst>
                <a:tab pos="989013" algn="l"/>
              </a:tabLst>
            </a:pPr>
            <a:r>
              <a:rPr lang="zh-TW" altLang="en-US" sz="5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Arial" pitchFamily="34" charset="0"/>
              </a:rPr>
              <a:t>弗</a:t>
            </a:r>
            <a:r>
              <a:rPr lang="en-US" altLang="zh-TW" sz="5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Arial" pitchFamily="34" charset="0"/>
              </a:rPr>
              <a:t>4:11-16</a:t>
            </a:r>
            <a:endParaRPr lang="en-GB" altLang="zh-CN" sz="54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SimHei" pitchFamily="49" charset="-122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 txBox="1">
            <a:spLocks/>
          </p:cNvSpPr>
          <p:nvPr/>
        </p:nvSpPr>
        <p:spPr bwMode="auto">
          <a:xfrm>
            <a:off x="251520" y="59501"/>
            <a:ext cx="8712968" cy="54577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>
              <a:tabLst>
                <a:tab pos="989013" algn="l"/>
              </a:tabLst>
            </a:pPr>
            <a:r>
              <a:rPr lang="zh-CN" altLang="en-US" sz="4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  <a:t>教牧团队 </a:t>
            </a:r>
            <a:r>
              <a:rPr lang="en-US" altLang="zh-CN" sz="4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  <a:t>-</a:t>
            </a:r>
            <a:r>
              <a:rPr lang="zh-CN" altLang="en-US" sz="4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  <a:t> 弗</a:t>
            </a:r>
            <a:r>
              <a:rPr lang="en-US" altLang="zh-CN" sz="4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  <a:t>4:11-16 </a:t>
            </a:r>
          </a:p>
          <a:p>
            <a:pPr algn="ctr">
              <a:tabLst>
                <a:tab pos="989013" algn="l"/>
              </a:tabLst>
            </a:pPr>
            <a:r>
              <a:rPr lang="zh-CN" altLang="en-US" sz="5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Arial" pitchFamily="34" charset="0"/>
              </a:rPr>
              <a:t>他所赐的有使徒、有先知．有传福音的．有牧师和教师．</a:t>
            </a:r>
            <a:r>
              <a:rPr lang="en-US" altLang="zh-CN" sz="5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Arial" pitchFamily="34" charset="0"/>
              </a:rPr>
              <a:t>12 </a:t>
            </a:r>
            <a:r>
              <a:rPr lang="zh-CN" altLang="en-US" sz="5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Arial" pitchFamily="34" charset="0"/>
              </a:rPr>
              <a:t>为要成全圣徒各尽其职建立基督的身体．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 txBox="1">
            <a:spLocks/>
          </p:cNvSpPr>
          <p:nvPr/>
        </p:nvSpPr>
        <p:spPr bwMode="auto">
          <a:xfrm>
            <a:off x="251520" y="59501"/>
            <a:ext cx="8712968" cy="58897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>
              <a:tabLst>
                <a:tab pos="989013" algn="l"/>
              </a:tabLst>
            </a:pPr>
            <a:r>
              <a:rPr lang="en-US" altLang="zh-CN" sz="5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Arial" pitchFamily="34" charset="0"/>
              </a:rPr>
              <a:t>13</a:t>
            </a:r>
            <a:r>
              <a:rPr lang="zh-CN" altLang="en-US" sz="5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Arial" pitchFamily="34" charset="0"/>
              </a:rPr>
              <a:t>直等到我们众人在真道上同归于一、认识神的儿子得以长大成人、满有基督长成的身量．</a:t>
            </a:r>
          </a:p>
          <a:p>
            <a:pPr algn="ctr">
              <a:tabLst>
                <a:tab pos="989013" algn="l"/>
              </a:tabLst>
            </a:pPr>
            <a:endParaRPr lang="zh-CN" altLang="en-US" sz="54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SimHei" pitchFamily="49" charset="-122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 txBox="1">
            <a:spLocks/>
          </p:cNvSpPr>
          <p:nvPr/>
        </p:nvSpPr>
        <p:spPr bwMode="auto">
          <a:xfrm>
            <a:off x="251520" y="59501"/>
            <a:ext cx="8712968" cy="53857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>
              <a:tabLst>
                <a:tab pos="989013" algn="l"/>
              </a:tabLst>
            </a:pPr>
            <a:r>
              <a:rPr lang="en-US" altLang="zh-CN" sz="5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Arial" pitchFamily="34" charset="0"/>
              </a:rPr>
              <a:t>16 </a:t>
            </a:r>
            <a:r>
              <a:rPr lang="zh-CN" altLang="en-US" sz="5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Arial" pitchFamily="34" charset="0"/>
              </a:rPr>
              <a:t>全身都靠他联络得合式、百节各按各职、照着各体的功用彼此相助、便叫身体渐渐增长、在爱中建立自己。</a:t>
            </a:r>
          </a:p>
          <a:p>
            <a:pPr algn="ctr">
              <a:tabLst>
                <a:tab pos="989013" algn="l"/>
              </a:tabLst>
            </a:pPr>
            <a:endParaRPr lang="zh-CN" altLang="en-US" sz="54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SimHei" pitchFamily="49" charset="-122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/>
          <p:cNvSpPr txBox="1">
            <a:spLocks/>
          </p:cNvSpPr>
          <p:nvPr/>
        </p:nvSpPr>
        <p:spPr bwMode="auto">
          <a:xfrm>
            <a:off x="251520" y="59501"/>
            <a:ext cx="8712968" cy="56017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>
              <a:tabLst>
                <a:tab pos="989013" algn="l"/>
              </a:tabLst>
            </a:pPr>
            <a:r>
              <a:rPr lang="zh-CN" altLang="en-US" sz="5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  <a:t>教牧团队</a:t>
            </a:r>
            <a:endParaRPr lang="en-GB" altLang="zh-CN" sz="54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mHei" pitchFamily="49" charset="-122"/>
              <a:ea typeface="SimHei" pitchFamily="49" charset="-122"/>
            </a:endParaRPr>
          </a:p>
          <a:p>
            <a:pPr algn="ctr">
              <a:tabLst>
                <a:tab pos="989013" algn="l"/>
              </a:tabLst>
            </a:pPr>
            <a:r>
              <a:rPr lang="en-GB" altLang="zh-CN" sz="5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Arial" pitchFamily="34" charset="0"/>
              </a:rPr>
              <a:t>Pastoral Team</a:t>
            </a:r>
          </a:p>
          <a:p>
            <a:pPr algn="ctr">
              <a:tabLst>
                <a:tab pos="989013" algn="l"/>
              </a:tabLst>
            </a:pPr>
            <a:r>
              <a:rPr lang="zh-TW" altLang="en-US" sz="5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Arial" pitchFamily="34" charset="0"/>
              </a:rPr>
              <a:t>质素：提前</a:t>
            </a:r>
            <a:r>
              <a:rPr lang="en-US" altLang="zh-TW" sz="5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Arial" pitchFamily="34" charset="0"/>
              </a:rPr>
              <a:t>3:1-7</a:t>
            </a:r>
            <a:endParaRPr lang="en-GB" altLang="zh-CN" sz="54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SimHei" pitchFamily="49" charset="-122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 txBox="1">
            <a:spLocks/>
          </p:cNvSpPr>
          <p:nvPr/>
        </p:nvSpPr>
        <p:spPr bwMode="auto">
          <a:xfrm>
            <a:off x="251520" y="59501"/>
            <a:ext cx="8712968" cy="53137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>
              <a:tabLst>
                <a:tab pos="989013" algn="l"/>
              </a:tabLst>
            </a:pPr>
            <a:r>
              <a:rPr lang="zh-CN" altLang="en-US" sz="4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  <a:t>教牧团队 </a:t>
            </a:r>
            <a:r>
              <a:rPr lang="en-US" altLang="zh-CN" sz="4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  <a:t>-</a:t>
            </a:r>
            <a:r>
              <a:rPr lang="zh-CN" altLang="en-US" sz="4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  <a:t> 质素：提前</a:t>
            </a:r>
            <a:r>
              <a:rPr lang="en-US" altLang="zh-CN" sz="4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  <a:t>3:1-7</a:t>
            </a:r>
          </a:p>
          <a:p>
            <a:pPr algn="ctr">
              <a:tabLst>
                <a:tab pos="989013" algn="l"/>
              </a:tabLst>
            </a:pPr>
            <a:r>
              <a:rPr lang="zh-CN" altLang="en-US" sz="5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Arial" pitchFamily="34" charset="0"/>
              </a:rPr>
              <a:t>人若想要得监督的职分、就是羡慕善工．这话是可信的．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5"/>
          <p:cNvSpPr txBox="1">
            <a:spLocks/>
          </p:cNvSpPr>
          <p:nvPr/>
        </p:nvSpPr>
        <p:spPr>
          <a:xfrm>
            <a:off x="179512" y="-27384"/>
            <a:ext cx="8640960" cy="62646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zh-CN" altLang="en-US" sz="8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位格</a:t>
            </a:r>
            <a:r>
              <a:rPr lang="en-US" altLang="zh-CN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(personality)</a:t>
            </a:r>
          </a:p>
          <a:p>
            <a:pPr lvl="0" algn="ctr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en-US" altLang="zh-CN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a. </a:t>
            </a:r>
            <a:r>
              <a:rPr lang="zh-CN" altLang="en-US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用男性表达</a:t>
            </a:r>
            <a:r>
              <a:rPr lang="en-US" altLang="zh-CN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, </a:t>
            </a:r>
            <a:r>
              <a:rPr lang="zh-CN" altLang="en-US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异于希腊文「灵」中性的表达</a:t>
            </a:r>
            <a:r>
              <a:rPr lang="en-US" altLang="zh-CN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, </a:t>
            </a:r>
            <a:r>
              <a:rPr lang="zh-CN" altLang="en-US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见原文约</a:t>
            </a:r>
            <a:r>
              <a:rPr lang="en-US" altLang="zh-CN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16:13–14</a:t>
            </a:r>
            <a:r>
              <a:rPr lang="zh-CN" altLang="en-US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「他」</a:t>
            </a:r>
            <a:r>
              <a:rPr lang="en-US" altLang="zh-CN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(</a:t>
            </a:r>
            <a:r>
              <a:rPr lang="en-US" altLang="zh-CN" sz="4800" b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ekeinos</a:t>
            </a:r>
            <a:r>
              <a:rPr lang="en-US" altLang="zh-CN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)</a:t>
            </a:r>
            <a:r>
              <a:rPr lang="zh-CN" altLang="en-US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作者故意违反文法的常规</a:t>
            </a:r>
            <a:r>
              <a:rPr lang="en-US" altLang="zh-CN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, </a:t>
            </a:r>
            <a:r>
              <a:rPr lang="zh-CN" altLang="en-US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大概有此神学思想。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 txBox="1">
            <a:spLocks/>
          </p:cNvSpPr>
          <p:nvPr/>
        </p:nvSpPr>
        <p:spPr bwMode="auto">
          <a:xfrm>
            <a:off x="432048" y="59501"/>
            <a:ext cx="8460432" cy="5169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>
              <a:tabLst>
                <a:tab pos="989013" algn="l"/>
              </a:tabLst>
            </a:pPr>
            <a:r>
              <a:rPr lang="en-US" altLang="zh-CN" sz="4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Arial" pitchFamily="34" charset="0"/>
              </a:rPr>
              <a:t>2 </a:t>
            </a:r>
            <a:r>
              <a:rPr lang="zh-CN" altLang="en-US" sz="4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Arial" pitchFamily="34" charset="0"/>
              </a:rPr>
              <a:t>作监督的、必须无可指责、只作一个妇人的丈夫、有节制、自守、端正、乐意接待远人、善于教导．</a:t>
            </a:r>
            <a:r>
              <a:rPr lang="en-US" altLang="zh-CN" sz="4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Arial" pitchFamily="34" charset="0"/>
              </a:rPr>
              <a:t>3 </a:t>
            </a:r>
            <a:r>
              <a:rPr lang="zh-CN" altLang="en-US" sz="4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Arial" pitchFamily="34" charset="0"/>
              </a:rPr>
              <a:t>不因酒滋事、不打人、只要温和、不争竞、不贪财．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 txBox="1">
            <a:spLocks/>
          </p:cNvSpPr>
          <p:nvPr/>
        </p:nvSpPr>
        <p:spPr bwMode="auto">
          <a:xfrm>
            <a:off x="360040" y="59500"/>
            <a:ext cx="8388424" cy="67985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>
              <a:tabLst>
                <a:tab pos="989013" algn="l"/>
              </a:tabLst>
            </a:pPr>
            <a:r>
              <a:rPr lang="en-US" altLang="zh-CN" sz="4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Arial" pitchFamily="34" charset="0"/>
              </a:rPr>
              <a:t>4 </a:t>
            </a:r>
            <a:r>
              <a:rPr lang="zh-CN" altLang="en-US" sz="4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Arial" pitchFamily="34" charset="0"/>
              </a:rPr>
              <a:t>好好管理自己的家、使儿女凡事端庄顺服。</a:t>
            </a:r>
            <a:r>
              <a:rPr lang="en-US" altLang="zh-CN" sz="4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Arial" pitchFamily="34" charset="0"/>
              </a:rPr>
              <a:t>5 </a:t>
            </a:r>
            <a:r>
              <a:rPr lang="zh-CN" altLang="en-US" sz="4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Arial" pitchFamily="34" charset="0"/>
              </a:rPr>
              <a:t>人若不知道管理自己的家、焉能照管神的教会呢。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 txBox="1">
            <a:spLocks/>
          </p:cNvSpPr>
          <p:nvPr/>
        </p:nvSpPr>
        <p:spPr bwMode="auto">
          <a:xfrm>
            <a:off x="360040" y="59501"/>
            <a:ext cx="8460432" cy="55297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>
              <a:tabLst>
                <a:tab pos="989013" algn="l"/>
              </a:tabLst>
            </a:pPr>
            <a:r>
              <a:rPr lang="en-US" altLang="zh-CN" sz="4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Arial" pitchFamily="34" charset="0"/>
              </a:rPr>
              <a:t>6 </a:t>
            </a:r>
            <a:r>
              <a:rPr lang="zh-CN" altLang="en-US" sz="4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Arial" pitchFamily="34" charset="0"/>
              </a:rPr>
              <a:t>初入教的不可作监督、恐怕他自高自大、就落在魔鬼所受的刑罚里。</a:t>
            </a:r>
            <a:r>
              <a:rPr lang="en-US" altLang="zh-CN" sz="4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Arial" pitchFamily="34" charset="0"/>
              </a:rPr>
              <a:t>7 </a:t>
            </a:r>
            <a:r>
              <a:rPr lang="zh-CN" altLang="en-US" sz="4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Arial" pitchFamily="34" charset="0"/>
              </a:rPr>
              <a:t>监督也必须在教外有好名声、恐怕被人毁谤、落在魔鬼的网罗里。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/>
          <p:cNvSpPr txBox="1">
            <a:spLocks/>
          </p:cNvSpPr>
          <p:nvPr/>
        </p:nvSpPr>
        <p:spPr bwMode="auto">
          <a:xfrm>
            <a:off x="251520" y="59500"/>
            <a:ext cx="8712968" cy="67985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>
              <a:tabLst>
                <a:tab pos="989013" algn="l"/>
              </a:tabLst>
            </a:pPr>
            <a:r>
              <a:rPr lang="zh-CN" altLang="en-US" sz="5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  <a:t>执事</a:t>
            </a:r>
            <a:r>
              <a:rPr lang="en-US" altLang="zh-CN" sz="5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  <a:t>(</a:t>
            </a:r>
            <a:r>
              <a:rPr lang="zh-CN" altLang="en-US" sz="5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  <a:t>事务性同工</a:t>
            </a:r>
            <a:r>
              <a:rPr lang="en-US" altLang="zh-CN" sz="5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  <a:t>)</a:t>
            </a:r>
            <a:r>
              <a:rPr lang="zh-CN" altLang="en-US" sz="5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  <a:t>：</a:t>
            </a:r>
          </a:p>
          <a:p>
            <a:pPr algn="ctr">
              <a:tabLst>
                <a:tab pos="989013" algn="l"/>
              </a:tabLst>
            </a:pPr>
            <a:r>
              <a:rPr lang="zh-CN" altLang="en-US" sz="5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  <a:t>质素：提前</a:t>
            </a:r>
            <a:r>
              <a:rPr lang="en-US" altLang="zh-CN" sz="5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  <a:t>3:8-13</a:t>
            </a:r>
            <a:endParaRPr lang="en-GB" altLang="zh-CN" sz="54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SimHei" pitchFamily="49" charset="-122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 txBox="1">
            <a:spLocks/>
          </p:cNvSpPr>
          <p:nvPr/>
        </p:nvSpPr>
        <p:spPr bwMode="auto">
          <a:xfrm>
            <a:off x="107504" y="59501"/>
            <a:ext cx="8964488" cy="55297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>
              <a:tabLst>
                <a:tab pos="989013" algn="l"/>
              </a:tabLst>
            </a:pPr>
            <a:r>
              <a:rPr lang="zh-CN" altLang="en-US" sz="4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  <a:t>执事 </a:t>
            </a:r>
            <a:r>
              <a:rPr lang="en-US" altLang="zh-CN" sz="4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  <a:t>-</a:t>
            </a:r>
            <a:r>
              <a:rPr lang="zh-CN" altLang="en-US" sz="4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  <a:t> 质素：提前</a:t>
            </a:r>
            <a:r>
              <a:rPr lang="en-US" altLang="zh-CN" sz="4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  <a:t>3:8-13</a:t>
            </a:r>
          </a:p>
          <a:p>
            <a:pPr algn="ctr">
              <a:tabLst>
                <a:tab pos="989013" algn="l"/>
              </a:tabLst>
            </a:pPr>
            <a:r>
              <a:rPr lang="zh-CN" altLang="en-US" sz="4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Arial" pitchFamily="34" charset="0"/>
              </a:rPr>
              <a:t>作执事的也是如此、必须端庄、不一口两舌、不好喝酒、不贪不义之财．</a:t>
            </a:r>
            <a:r>
              <a:rPr lang="en-US" altLang="zh-CN" sz="4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Arial" pitchFamily="34" charset="0"/>
              </a:rPr>
              <a:t>9</a:t>
            </a:r>
            <a:r>
              <a:rPr lang="zh-CN" altLang="en-US" sz="4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Arial" pitchFamily="34" charset="0"/>
              </a:rPr>
              <a:t>要存清洁的良心固守真道的奥秘。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 txBox="1">
            <a:spLocks/>
          </p:cNvSpPr>
          <p:nvPr/>
        </p:nvSpPr>
        <p:spPr bwMode="auto">
          <a:xfrm>
            <a:off x="467544" y="59500"/>
            <a:ext cx="8352928" cy="67985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>
              <a:tabLst>
                <a:tab pos="989013" algn="l"/>
              </a:tabLst>
            </a:pPr>
            <a:r>
              <a:rPr lang="en-US" altLang="zh-CN" sz="4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Arial" pitchFamily="34" charset="0"/>
              </a:rPr>
              <a:t>10</a:t>
            </a:r>
            <a:r>
              <a:rPr lang="zh-CN" altLang="en-US" sz="4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Arial" pitchFamily="34" charset="0"/>
              </a:rPr>
              <a:t>这等人也要先受试验．若没有可责之处然后叫他们作执事。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 txBox="1">
            <a:spLocks/>
          </p:cNvSpPr>
          <p:nvPr/>
        </p:nvSpPr>
        <p:spPr bwMode="auto">
          <a:xfrm>
            <a:off x="467544" y="59501"/>
            <a:ext cx="8424936" cy="58897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>
              <a:tabLst>
                <a:tab pos="989013" algn="l"/>
              </a:tabLst>
            </a:pPr>
            <a:r>
              <a:rPr lang="en-US" altLang="zh-CN" sz="4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Arial" pitchFamily="34" charset="0"/>
              </a:rPr>
              <a:t>11</a:t>
            </a:r>
            <a:r>
              <a:rPr lang="zh-CN" altLang="en-US" sz="4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Arial" pitchFamily="34" charset="0"/>
              </a:rPr>
              <a:t>女执事也是如此、必须端庄、不说谗言、有节制、凡事忠心。</a:t>
            </a:r>
            <a:r>
              <a:rPr lang="en-US" altLang="zh-CN" sz="4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Arial" pitchFamily="34" charset="0"/>
              </a:rPr>
              <a:t>12</a:t>
            </a:r>
            <a:r>
              <a:rPr lang="zh-CN" altLang="en-US" sz="4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Arial" pitchFamily="34" charset="0"/>
              </a:rPr>
              <a:t>执事只要作一个妇人的丈夫、好好管理儿女和自己的家。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 txBox="1">
            <a:spLocks/>
          </p:cNvSpPr>
          <p:nvPr/>
        </p:nvSpPr>
        <p:spPr bwMode="auto">
          <a:xfrm>
            <a:off x="107504" y="59501"/>
            <a:ext cx="8280920" cy="58897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>
              <a:tabLst>
                <a:tab pos="989013" algn="l"/>
              </a:tabLst>
            </a:pPr>
            <a:r>
              <a:rPr lang="en-US" altLang="zh-CN" sz="4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Arial" pitchFamily="34" charset="0"/>
              </a:rPr>
              <a:t>13</a:t>
            </a:r>
            <a:r>
              <a:rPr lang="zh-CN" altLang="en-US" sz="4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Arial" pitchFamily="34" charset="0"/>
              </a:rPr>
              <a:t>因为善作执事的自己就得到美好的地步、并且在基督耶稣里的真道上大有胆量。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5"/>
          <p:cNvSpPr txBox="1">
            <a:spLocks/>
          </p:cNvSpPr>
          <p:nvPr/>
        </p:nvSpPr>
        <p:spPr>
          <a:xfrm>
            <a:off x="179512" y="-27384"/>
            <a:ext cx="8640960" cy="62646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zh-CN" altLang="en-US" sz="9600" b="1" dirty="0" smtClean="0">
                <a:solidFill>
                  <a:srgbClr val="F9D3A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圣灵的恩赐</a:t>
            </a:r>
            <a:endParaRPr lang="en-US" altLang="zh-CN" sz="5400" b="1" dirty="0" smtClean="0">
              <a:solidFill>
                <a:srgbClr val="F9D3A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SimHei" pitchFamily="49" charset="-122"/>
              <a:cs typeface="Segoe U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5"/>
          <p:cNvSpPr txBox="1">
            <a:spLocks/>
          </p:cNvSpPr>
          <p:nvPr/>
        </p:nvSpPr>
        <p:spPr>
          <a:xfrm>
            <a:off x="0" y="-27384"/>
            <a:ext cx="9144000" cy="64807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en-GB" altLang="zh-CN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Charisma/Charismata</a:t>
            </a:r>
          </a:p>
          <a:p>
            <a:pPr lvl="0" algn="ctr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en-GB" altLang="zh-CN" sz="4800" b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Cf</a:t>
            </a:r>
            <a:r>
              <a:rPr lang="en-GB" altLang="zh-CN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 </a:t>
            </a:r>
            <a:r>
              <a:rPr lang="en-GB" altLang="zh-CN" sz="4800" b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Charis</a:t>
            </a:r>
            <a:r>
              <a:rPr lang="en-GB" altLang="zh-CN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 </a:t>
            </a:r>
            <a:r>
              <a:rPr lang="zh-TW" altLang="en-US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恩典</a:t>
            </a:r>
            <a:endParaRPr lang="zh-CN" altLang="en-US" sz="4800" b="1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SimHei" pitchFamily="49" charset="-122"/>
              <a:cs typeface="Segoe U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halkboard">
  <a:themeElements>
    <a:clrScheme name="Foundry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/>
      <a:bodyPr vert="horz" lIns="91440" tIns="45720" rIns="91440" bIns="45720" rtlCol="0" anchor="ctr">
        <a:normAutofit/>
      </a:bodyPr>
      <a:lstStyle>
        <a:defPPr marL="0" marR="0" indent="0" algn="l" defTabSz="914400" rtl="0" eaLnBrk="1" fontAlgn="auto" latinLnBrk="0" hangingPunct="1">
          <a:lnSpc>
            <a:spcPct val="100000"/>
          </a:lnSpc>
          <a:spcBef>
            <a:spcPct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kern="1200" cap="none" spc="0" normalizeH="0" baseline="0" noProof="0" dirty="0" smtClean="0">
            <a:ln>
              <a:noFill/>
            </a:ln>
            <a:solidFill>
              <a:schemeClr val="tx1"/>
            </a:solidFill>
            <a:effectLst/>
            <a:uLnTx/>
            <a:uFillTx/>
            <a:latin typeface="Perpetua" pitchFamily="18" charset="0"/>
            <a:ea typeface="+mj-ea"/>
            <a:cs typeface="+mj-cs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76AFA805-4404-47D2-A142-C3A37E84F33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chalkboard</Template>
  <TotalTime>2989</TotalTime>
  <Words>5157</Words>
  <Application>Microsoft Office PowerPoint</Application>
  <PresentationFormat>On-screen Show (4:3)</PresentationFormat>
  <Paragraphs>282</Paragraphs>
  <Slides>130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130</vt:i4>
      </vt:variant>
    </vt:vector>
  </HeadingPairs>
  <TitlesOfParts>
    <vt:vector size="136" baseType="lpstr">
      <vt:lpstr>Arial</vt:lpstr>
      <vt:lpstr>Calibri</vt:lpstr>
      <vt:lpstr>Perpetua</vt:lpstr>
      <vt:lpstr>SimHei</vt:lpstr>
      <vt:lpstr>Segoe UI</vt:lpstr>
      <vt:lpstr>chalkboard</vt:lpstr>
      <vt:lpstr>研习班(韦牧师)基督教基本信仰 1. 真神、圣经、 2. 人论、耶稣基督、 3. 救恩、 4.圣灵、教会、 5. 主再来。</vt:lpstr>
      <vt:lpstr>Slide 2</vt:lpstr>
      <vt:lpstr>研习班(韦牧师:四讲) 基督教基本信仰  4.圣灵、教会、  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研习班(韦牧师)基督教基本信仰 1. 真神、圣经、 2. 人论、耶稣基督、 3. 救恩、 4.圣灵、教会、 5. 主再来。</vt:lpstr>
      <vt:lpstr>Slide 56</vt:lpstr>
      <vt:lpstr>Slide 57</vt:lpstr>
      <vt:lpstr>Slide 58</vt:lpstr>
      <vt:lpstr>Slide 59</vt:lpstr>
      <vt:lpstr>Slide 60</vt:lpstr>
      <vt:lpstr>Slide 61</vt:lpstr>
      <vt:lpstr>Slide 62</vt:lpstr>
      <vt:lpstr>Slide 63</vt:lpstr>
      <vt:lpstr>Slide 64</vt:lpstr>
      <vt:lpstr>Slide 65</vt:lpstr>
      <vt:lpstr>Slide 66</vt:lpstr>
      <vt:lpstr>Slide 67</vt:lpstr>
      <vt:lpstr>Slide 68</vt:lpstr>
      <vt:lpstr>Slide 69</vt:lpstr>
      <vt:lpstr>Slide 70</vt:lpstr>
      <vt:lpstr>Slide 71</vt:lpstr>
      <vt:lpstr>Slide 72</vt:lpstr>
      <vt:lpstr>Slide 73</vt:lpstr>
      <vt:lpstr>Slide 74</vt:lpstr>
      <vt:lpstr>Slide 75</vt:lpstr>
      <vt:lpstr>Slide 76</vt:lpstr>
      <vt:lpstr>Slide 77</vt:lpstr>
      <vt:lpstr>Slide 78</vt:lpstr>
      <vt:lpstr>Slide 79</vt:lpstr>
      <vt:lpstr>Slide 80</vt:lpstr>
      <vt:lpstr>Slide 81</vt:lpstr>
      <vt:lpstr>Slide 82</vt:lpstr>
      <vt:lpstr>Slide 83</vt:lpstr>
      <vt:lpstr>Slide 84</vt:lpstr>
      <vt:lpstr>Slide 85</vt:lpstr>
      <vt:lpstr>Slide 86</vt:lpstr>
      <vt:lpstr>Slide 87</vt:lpstr>
      <vt:lpstr>Slide 88</vt:lpstr>
      <vt:lpstr>Slide 89</vt:lpstr>
      <vt:lpstr>Slide 90</vt:lpstr>
      <vt:lpstr>Slide 91</vt:lpstr>
      <vt:lpstr>Slide 92</vt:lpstr>
      <vt:lpstr>Slide 93</vt:lpstr>
      <vt:lpstr>Slide 94</vt:lpstr>
      <vt:lpstr>Slide 95</vt:lpstr>
      <vt:lpstr>Slide 96</vt:lpstr>
      <vt:lpstr>Slide 97</vt:lpstr>
      <vt:lpstr>Slide 98</vt:lpstr>
      <vt:lpstr>Slide 99</vt:lpstr>
      <vt:lpstr>Slide 100</vt:lpstr>
      <vt:lpstr>Slide 101</vt:lpstr>
      <vt:lpstr>Slide 102</vt:lpstr>
      <vt:lpstr>Slide 103</vt:lpstr>
      <vt:lpstr>Slide 104</vt:lpstr>
      <vt:lpstr>Slide 105</vt:lpstr>
      <vt:lpstr>Slide 106</vt:lpstr>
      <vt:lpstr>Slide 107</vt:lpstr>
      <vt:lpstr>Slide 108</vt:lpstr>
      <vt:lpstr>Slide 109</vt:lpstr>
      <vt:lpstr>Slide 110</vt:lpstr>
      <vt:lpstr>Slide 111</vt:lpstr>
      <vt:lpstr>Slide 112</vt:lpstr>
      <vt:lpstr>Slide 113</vt:lpstr>
      <vt:lpstr>Slide 114</vt:lpstr>
      <vt:lpstr>Slide 115</vt:lpstr>
      <vt:lpstr>Slide 116</vt:lpstr>
      <vt:lpstr>Slide 117</vt:lpstr>
      <vt:lpstr>Slide 118</vt:lpstr>
      <vt:lpstr>Slide 119</vt:lpstr>
      <vt:lpstr>Slide 120</vt:lpstr>
      <vt:lpstr>Slide 121</vt:lpstr>
      <vt:lpstr>Slide 122</vt:lpstr>
      <vt:lpstr>Slide 123</vt:lpstr>
      <vt:lpstr>Slide 124</vt:lpstr>
      <vt:lpstr>Slide 125</vt:lpstr>
      <vt:lpstr>Slide 126</vt:lpstr>
      <vt:lpstr>Slide 127</vt:lpstr>
      <vt:lpstr>Slide 128</vt:lpstr>
      <vt:lpstr>Slide 129</vt:lpstr>
      <vt:lpstr>研习班(韦牧师)基督教基本信仰 1. 真神、圣经、 2. 人论、耶稣基督、 3. 救恩、 4.圣灵、教会、 5. 主再来。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研习班(韦牧师:四讲) 基督教基本信仰 1. 真神、圣经、 2. 人论、耶稣基督、 3. 救恩、圣灵、 4. 教会、主再来。</dc:title>
  <dc:creator>ekcwei</dc:creator>
  <cp:lastModifiedBy>ekcwei</cp:lastModifiedBy>
  <cp:revision>34</cp:revision>
  <dcterms:created xsi:type="dcterms:W3CDTF">2013-07-14T00:27:03Z</dcterms:created>
  <dcterms:modified xsi:type="dcterms:W3CDTF">2013-08-24T18:49:27Z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TC018572719991</vt:lpwstr>
  </property>
</Properties>
</file>