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111"/>
  </p:notesMasterIdLst>
  <p:handoutMasterIdLst>
    <p:handoutMasterId r:id="rId112"/>
  </p:handoutMasterIdLst>
  <p:sldIdLst>
    <p:sldId id="256" r:id="rId3"/>
    <p:sldId id="258" r:id="rId4"/>
    <p:sldId id="348" r:id="rId5"/>
    <p:sldId id="350" r:id="rId6"/>
    <p:sldId id="278" r:id="rId7"/>
    <p:sldId id="297" r:id="rId8"/>
    <p:sldId id="298" r:id="rId9"/>
    <p:sldId id="352" r:id="rId10"/>
    <p:sldId id="354" r:id="rId11"/>
    <p:sldId id="353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84" r:id="rId21"/>
    <p:sldId id="363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85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3" r:id="rId41"/>
    <p:sldId id="387" r:id="rId42"/>
    <p:sldId id="388" r:id="rId43"/>
    <p:sldId id="386" r:id="rId44"/>
    <p:sldId id="382" r:id="rId45"/>
    <p:sldId id="389" r:id="rId46"/>
    <p:sldId id="415" r:id="rId47"/>
    <p:sldId id="414" r:id="rId48"/>
    <p:sldId id="390" r:id="rId49"/>
    <p:sldId id="391" r:id="rId50"/>
    <p:sldId id="392" r:id="rId51"/>
    <p:sldId id="393" r:id="rId52"/>
    <p:sldId id="394" r:id="rId53"/>
    <p:sldId id="395" r:id="rId54"/>
    <p:sldId id="396" r:id="rId55"/>
    <p:sldId id="398" r:id="rId56"/>
    <p:sldId id="397" r:id="rId57"/>
    <p:sldId id="399" r:id="rId58"/>
    <p:sldId id="400" r:id="rId59"/>
    <p:sldId id="401" r:id="rId60"/>
    <p:sldId id="402" r:id="rId61"/>
    <p:sldId id="403" r:id="rId62"/>
    <p:sldId id="404" r:id="rId63"/>
    <p:sldId id="405" r:id="rId64"/>
    <p:sldId id="406" r:id="rId65"/>
    <p:sldId id="407" r:id="rId66"/>
    <p:sldId id="408" r:id="rId67"/>
    <p:sldId id="409" r:id="rId68"/>
    <p:sldId id="411" r:id="rId69"/>
    <p:sldId id="412" r:id="rId70"/>
    <p:sldId id="413" r:id="rId71"/>
    <p:sldId id="416" r:id="rId72"/>
    <p:sldId id="417" r:id="rId73"/>
    <p:sldId id="418" r:id="rId74"/>
    <p:sldId id="419" r:id="rId75"/>
    <p:sldId id="420" r:id="rId76"/>
    <p:sldId id="421" r:id="rId77"/>
    <p:sldId id="422" r:id="rId78"/>
    <p:sldId id="423" r:id="rId79"/>
    <p:sldId id="424" r:id="rId80"/>
    <p:sldId id="425" r:id="rId81"/>
    <p:sldId id="426" r:id="rId82"/>
    <p:sldId id="427" r:id="rId83"/>
    <p:sldId id="429" r:id="rId84"/>
    <p:sldId id="428" r:id="rId85"/>
    <p:sldId id="430" r:id="rId86"/>
    <p:sldId id="431" r:id="rId87"/>
    <p:sldId id="432" r:id="rId88"/>
    <p:sldId id="433" r:id="rId89"/>
    <p:sldId id="434" r:id="rId90"/>
    <p:sldId id="435" r:id="rId91"/>
    <p:sldId id="436" r:id="rId92"/>
    <p:sldId id="437" r:id="rId93"/>
    <p:sldId id="438" r:id="rId94"/>
    <p:sldId id="439" r:id="rId95"/>
    <p:sldId id="440" r:id="rId96"/>
    <p:sldId id="441" r:id="rId97"/>
    <p:sldId id="442" r:id="rId98"/>
    <p:sldId id="443" r:id="rId99"/>
    <p:sldId id="444" r:id="rId100"/>
    <p:sldId id="445" r:id="rId101"/>
    <p:sldId id="446" r:id="rId102"/>
    <p:sldId id="448" r:id="rId103"/>
    <p:sldId id="447" r:id="rId104"/>
    <p:sldId id="449" r:id="rId105"/>
    <p:sldId id="450" r:id="rId106"/>
    <p:sldId id="351" r:id="rId107"/>
    <p:sldId id="283" r:id="rId108"/>
    <p:sldId id="329" r:id="rId109"/>
    <p:sldId id="295" r:id="rId110"/>
  </p:sldIdLst>
  <p:sldSz cx="9144000" cy="6858000" type="screen4x3"/>
  <p:notesSz cx="6858000" cy="9144000"/>
  <p:embeddedFontLst>
    <p:embeddedFont>
      <p:font typeface="Calibri" pitchFamily="34" charset="0"/>
      <p:regular r:id="rId113"/>
      <p:bold r:id="rId114"/>
      <p:italic r:id="rId115"/>
      <p:boldItalic r:id="rId116"/>
    </p:embeddedFont>
    <p:embeddedFont>
      <p:font typeface="Perpetua" pitchFamily="18" charset="0"/>
      <p:regular r:id="rId117"/>
      <p:bold r:id="rId118"/>
      <p:italic r:id="rId119"/>
      <p:boldItalic r:id="rId120"/>
    </p:embeddedFont>
    <p:embeddedFont>
      <p:font typeface="SimHei" pitchFamily="49" charset="-122"/>
      <p:regular r:id="rId121"/>
    </p:embeddedFont>
    <p:embeddedFont>
      <p:font typeface="Segoe UI" pitchFamily="34" charset="0"/>
      <p:regular r:id="rId122"/>
      <p:bold r:id="rId123"/>
      <p:italic r:id="rId124"/>
      <p:boldItalic r:id="rId1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0" autoAdjust="0"/>
  </p:normalViewPr>
  <p:slideViewPr>
    <p:cSldViewPr>
      <p:cViewPr varScale="1">
        <p:scale>
          <a:sx n="76" d="100"/>
          <a:sy n="76" d="100"/>
        </p:scale>
        <p:origin x="-11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5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11.fntdata"/><Relationship Id="rId128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font" Target="fonts/font1.fntdata"/><Relationship Id="rId118" Type="http://schemas.openxmlformats.org/officeDocument/2006/relationships/font" Target="fonts/font6.fntdata"/><Relationship Id="rId12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font" Target="fonts/font4.fntdata"/><Relationship Id="rId124" Type="http://schemas.openxmlformats.org/officeDocument/2006/relationships/font" Target="fonts/font12.fntdata"/><Relationship Id="rId12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font" Target="fonts/font2.fntdata"/><Relationship Id="rId119" Type="http://schemas.openxmlformats.org/officeDocument/2006/relationships/font" Target="fonts/font7.fntdata"/><Relationship Id="rId12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font" Target="fonts/font8.fntdata"/><Relationship Id="rId125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font" Target="fonts/font3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8/9/2013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8/9/2013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1.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真神、圣经、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人论、耶稣基督、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救恩、圣灵、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教会、主再来。</a:t>
            </a: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前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15:1-4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弟兄们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、我如今把先前所传给你们的福音、告诉你们知道、这福音你们也领受了、又靠着站立得住．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并且你们若不是徒然相信、能以持守我所传给你们的、就必因这福音得救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约壹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4:15-19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凡认耶稣为神儿子的、神就住在他里面、他也住在神里面。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神爱我们的心、我们也知道也信。神就是爱．住在爱里面的、就是住在神里面、神也住在他里面。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这样、爱在我们里面得以完全、我们就可以在审判的日子、坦然无惧．因为他如何、我们在这世上也如何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爱里没有惧怕．爱既完全、就把惧怕除去．因为惧怕里含着刑罚．惧怕的人在爱里未得完全。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我们爱、因为神先爱我们。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10:14-23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因为他一次献祭、便叫那得以成圣的人永远完全。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圣灵也对我们作见证．因为他既已说过、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主说、那些日子以后、我与他们所立的约乃是这样．我要将我的律法写在他们心上、又要放在他们的里面。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』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这些罪过既已赦免、就不用再为罪献祭了。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弟兄们、我们既因耶稣的血、得以坦然进入至圣所、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是借着他给我们开了一条又新又活的路从幔子经过、这幔子就是他的身体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又有一位大祭司治理　神的家．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并我们心中天良的亏欠已经洒去、身体用清水洗净了、就当存着诚心、和充足的信心、来到　神面前．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也要坚守我们所承认的指望、不至摇动．因为那应许我们的是信实的．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圣灵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论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HolySpiritnChurch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楊慶球聖靈教會 暑期學校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.</a:t>
            </a: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pdf</a:t>
            </a:r>
            <a:endParaRPr lang="en-GB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黄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朱伦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Charismatic issues HwangA0605.pdf</a:t>
            </a:r>
            <a:endParaRPr lang="zh-CN" altLang="en-US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名称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1.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真神、圣经、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人论、耶稣基督、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救恩、圣灵、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教会、主再来。</a:t>
            </a: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我当日所领受又传给你们的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第一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、就是基督照圣经所说、为我们的罪死了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而且埋葬了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照圣经所说、第三天复活了．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1:4-14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神的救赎计划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1:4-14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就如神从创立世界以前、在基督里拣选了我们、使我们在他面前成为圣洁、无有瑕疵．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又因爱我们、就按着自己意旨所喜悦的、豫定我们、借着耶稣基督得儿子的名分、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使他荣耀的恩典得着称赞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恩典是他在爱子里所赐给我们的。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我们藉这爱子的血、得蒙救赎、过犯得以赦免、乃是照他丰富的恩典．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这恩典是　神用诸般智慧聪明、充充足足赏给我们的、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都是照他自己所豫定的美意、叫我们知道他旨意的奥秘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都是照他自己所豫定的美意、叫我们知道他旨意的奥秘、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要照所安排的、在日期满足的时候、使天上地上一切所有的、都在基督里面同归于一。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我们也在他里面得了基业、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得或作成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这原是那位随己意行作万事的、照着他旨意所豫定的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叫他的荣耀、从我们这首先在基督里有盼望的人、可以得着称赞。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你们既听见真理的道、就是那叫你们得救的福音、也信了基督、既然信他、就受了所应许的圣灵为印记．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这圣灵、是我们得基业的凭据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r>
              <a:rPr lang="en-GB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[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原文作质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]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直等到神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之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民被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赎、使他的荣耀得着称赞。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罗馬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書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（福音）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1:16-17 </a:t>
            </a:r>
            <a:endParaRPr lang="en-US" altLang="zh-CN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不以福音为耻．这福音本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是神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的大能、要救一切相信的、先是犹太人、后是希利尼人。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因为神的义、正在这福音上显明出来．这义是本于信、以致于信．如经上所记、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义人必因信得生。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』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1:18-3:20   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没有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义人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54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书本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九龙城浸信会成长班课本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系统神学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世界华文圣经学院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基督徒须知 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巴刻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字里藏珍 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巴刻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杨庆球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《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会遇系统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神学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1:18-3:20   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没有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义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</a:t>
            </a:r>
            <a:endParaRPr lang="en-US" altLang="zh-CN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1:19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神的事情、人所能知道的、原显明在人心里．因为神已经给他们显明。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自从造天地以来、神的永能和神性是明明可知的、虽是眼不能见、但借着所造之物、就可以晓得、叫人无可推诿． 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1:21-23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他们虽然知道神、却不当作神荣耀他、也不感谢他．他们的思念变为虚妄、无知的心就昏暗了．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自称为聪明、反成了愚拙、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将不能朽坏之　神的荣耀、变为偶像、仿佛必朽坏的人、和飞禽走兽昆虫的样式。 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1:24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神任凭他们、逞着心里的情欲行污秽的事、以致彼此玷辱自己的身体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1:32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他们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虽知道神判定、行这样事的人是当死的、然而他们不但自己去行、还喜欢别人去行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2:1-2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这论断人的、无论你是谁、也无可推诿、你在什么事上论断人、就在什么事上定自己的罪．因你这论断人的、自己所行却和别人一样。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我们知道这样行的人、神必照真理审判他。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2:12-15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没有律法犯了罪的、也必不按律法灭亡．凡在律法以下犯了罪的、也必按律法受审判、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（原来在神面前、不是听律法的为义、乃是行律法的称义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没有律法的外邦人、若顺着本性行律法上的事、他们虽然没有律法、自己就是自己的律法．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这是显出律法的功用刻在他们心里、他们是非之心同作见证、并且他们的思念互相较量、或以为是、或以为非）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3:9-12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我们已经证明、犹太人和希利尼人都在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罪恶之下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. 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就如经上所记、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没有义人、连一个也没有．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没有明白的、没有寻求　神的．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都是偏离正路、一同变为无用．没有行善的、连一个也没有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3:20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凡有血气的没有一个、因行律法、能在神面前称义．因为律法本是叫人知罪。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申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31:16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耶和华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又对摩西说、你必和你列祖同睡．这百姓要起来、在他们所要去的地上、在那地的人中、随从外邦神行邪淫、离弃我、违背我与他们所立的约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申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31:24-29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摩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西将这律法的话写在书上、及至写完了、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就吩咐抬耶和华约柜的利未人说、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我知道我死后你们必全然败坏、偏离我所吩咐你们的道、行耶和华眼中看为恶的事、以手所作的惹他发怒、日后必有祸患临到你们。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救恩论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3:21-28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TW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2:1-22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林后</a:t>
            </a:r>
            <a:r>
              <a:rPr lang="en-US" altLang="zh-TW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5:14-21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唯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因信称义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3:21-28 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唯因信称义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但如今神的义在律法以外已经显明出来、有律法和先知为证．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就是神的义、因信耶稣基督、加给一切相信的人、并没有分别．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因为世人都犯了罪、亏缺了神的荣耀。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如今却蒙神的恩典、因基督耶稣的救赎、就白白的称义。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神设立耶稣作挽回祭、是凭着耶稣的血、借着人的信、要显明神的义．因为他用忍耐的心、宽容人先时所犯的罪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26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好在今时显明他的义、使人知道他自己为义、也称信耶稣的人为义。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27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既是这样、那里能夸口呢．没有可夸的了。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用何法没有的呢、是用立功之法么．不是、乃用信主之法。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所以我们看定了、人称义是因着信、不在乎遵行律法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弗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2:1-22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你们死在过犯罪恶之中、他叫你们活过来．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那时、你们在其中行事为人随从今世的风俗、顺服空中掌权者的首领、就是现今在悖逆之子心中运行的邪灵．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我们从前也都在他们中间、放纵肉体的私欲、随着肉体和心中所喜好的去行、本为可怒之子、和别人一样．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07504" y="-27384"/>
            <a:ext cx="8964488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然而神既有丰富的怜悯．因他爱我们的大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爱，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当我们死在过犯中的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时候便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叫我们与基督一同活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过来。</a:t>
            </a:r>
            <a:r>
              <a:rPr lang="en-GB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得救是本乎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恩）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又叫我们与基督耶稣一同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复活，一同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坐在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天上</a:t>
            </a:r>
            <a:r>
              <a:rPr lang="en-GB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. 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你们得救是本乎恩、也因着信、这并不是出于自己、乃是神所赐的．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也不是出于行为、免得有人自夸。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我们原是他的工作、在基督耶稣里造成的、为要叫我们行善、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就是神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所豫备叫我们行的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964488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所以你们应当记念、你们从前按肉体是外邦人、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…12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那时你们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与基督无关、在以色列国民以外、在所应许的诸约上是局外人．并且活在世上没有指望、没有神。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你们从前远离神的人、如今却在基督耶稣里、靠着他的血、已经得亲近了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既在十字架上灭了冤仇、便藉这十字架、使两下归为一体、与　神和好了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因为我们两下借着他被一个圣灵所感、得以进到父面前。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这样、你们不再作外人、和客旅、是与圣徒同国、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是神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家里的人了．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并且被建造在使徒和先知的根基上、有基督耶稣自己为房角石．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各房靠他联络得合式、渐渐成为主的圣殿．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你们也靠他同被建造成为　神借着圣灵居住的所在。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54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书本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save2s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救恩論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.</a:t>
            </a:r>
            <a:r>
              <a:rPr lang="en-US" altLang="zh-CN" sz="44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pdf</a:t>
            </a:r>
            <a:endParaRPr lang="en-US" altLang="zh-CN" sz="44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杨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庆球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《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会遇系统神学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》: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救恩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论</a:t>
            </a:r>
            <a:endParaRPr lang="en-US" altLang="zh-CN" sz="44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后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5:14-21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原来基督的爱激励我们．因我们想一人既替众人死、众人就都死了．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并且他替众人死、是叫那些活着的人、不再为自己活、乃为替他们死而复活的主活。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若有人在基督里、他就是新造的人．旧事已过、都变成新的了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一切都是出于神、他借着基督使我们与他和好、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这就是神在基督里、叫世人与自己和好、不将他们的过犯归到他们身上．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　神使那无罪的、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〔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无罪原文作不知罪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〕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替我们成为罪．好叫我们在他里面成为神的义。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唯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</a:t>
            </a:r>
            <a:r>
              <a:rPr lang="zh-CN" altLang="en-US" sz="28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信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称义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1:12-13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接待他的、就是信他名的人、他就赐他们权柄、作神的儿女。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这等人不是从血气生的、不是从情欲生的、也不是从人意生的、乃是从神生的。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3:16-18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爱世人、甚至将他的独生子赐给他们、叫一切信他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的不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至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灭亡反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得永生。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因为神差他的儿子降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世不是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要定世人的罪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r>
              <a:rPr lang="en-GB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[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或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作审判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世人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]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乃是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要叫世人因他得救。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信他的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人不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被定罪．不信的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人罪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已经定了、因为他不信神独生子的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名</a:t>
            </a:r>
            <a:r>
              <a:rPr lang="en-GB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.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启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20:11-15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我又看见一个白色的大宝座、与坐在上面的．从他面前天地都逃避、再无可见之处了。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我又看见死了的人、无论大小、都站在宝座前．案卷展开了．并且另有一卷展开、就是生命册．死了的人都凭着这些案卷所记载的、照他们所行的受审判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13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于是海交出其中的死人．死亡和阴间也交出其中的死人．他们都照各人所行的受审判。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死亡和阴间也被扔在火湖里．这火湖就是第二次的死。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若有人名字没记在生命册上、他就被扔在火湖里。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10:1-10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以色列人</a:t>
            </a:r>
            <a:r>
              <a:rPr lang="en-GB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因为不知道神的义、想要立自己的义、就不服神的义了。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律法的总结就是基督、使凡信他的都得着义。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你若口里认耶稣为主、心里信神叫他从死里复活、就必得救．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因为人心里相信、就可以称义．口里承认、就可以得救。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5:1-2, 6-11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我们既因信称义、就借着我们的主耶稣基督、得与神相和。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我们又借着他、因信得进入现在所站的这恩典中、并且欢欢喜喜盼望神的荣耀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因我们还软弱的时候、基督就按所定的日期为罪人死。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为义人死、是少有的、为仁人死、或者有敢作的。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惟有基督在我们还作罪人的时候为我们死、神的爱就在此向我们显明了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救恩论</a:t>
            </a:r>
            <a:r>
              <a:rPr lang="en-US" altLang="zh-CN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基督教最基本的信仰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现在我们既靠着他的血称义、就更要借着他免去　神的忿怒。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因为我们作仇敌的时候、且借着神儿子的死、得与神和好、既已和好、就更要因他的生得救了。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不但如此、我们既借着我主耶稣基督、得与神和好、也就借着他、以神为乐。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彼前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1:1-5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基督的使徒彼得、写信给那分散在本都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r>
              <a:rPr lang="en-GB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就是照父神的先见被拣选、借着圣灵得成圣洁、以致顺服耶稣基督、又蒙他血所洒的人．愿恩惠平安、多多的加给你们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愿颂赞归与我们主耶稣基督的父神、他曾照自己的大怜悯、借着耶稣基督从死里复活、重生了我们、叫我们有活泼的盼望、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可以得着不能朽坏、不能玷污、不能衰残、为你们存留在天上的基业。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你们这因信蒙神能力保守的人、必能得着所豫备、到末世要显现的救恩。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西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1:20-22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既然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借着他在十字架上所流的血、成就了和平、便借着他叫万有、无论是地上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的天上的都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与自己和好了。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你们从前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与神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隔绝、因着恶行、心里与他为敌．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但如今他借着基督的肉身受死、叫你们与自己和好、都成了圣洁、没有瑕疵、无可责备、把你们引到自己面前。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信是什么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?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雅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2:19-26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你信神只有一位、你信的不错．鬼魔也信、却是战惊。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虚浮的人哪、你愿意知道没有行为的信心是死的么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我们的祖宗亚伯拉罕、把他儿子以撒献在坛上、岂不是因行为称义么。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可见信心是与他的行为并行、而且信心因着行为纔得成全．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这就应验经上所说、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亚伯拉罕信神、这就算为他的义。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』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他又得称为神的朋友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这样看来、人称义是因着行为、不是单因着信。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妓女喇合接待使者、又放他们从别的路上出去、不也是一样因行为称义么。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身体没有灵魂是死的、信心没有行为也是死的。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信就是信靠的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关系</a:t>
            </a:r>
            <a:r>
              <a:rPr lang="en-GB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relationship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，</a:t>
            </a: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因信靠的跟随。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信是从在真理的认识开始，以信心的交托来回应，让神掌管牵引我们的生命与生活。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所以信或不信是可凭行为来辨别。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6:1-11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这样、怎么说呢．我们可以仍在罪中、叫恩典显多么。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断乎不可．我们在罪上死了的人、岂可仍在罪中活着呢。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岂不知我们这受洗归入基督耶稣的人、是受洗归入他的死么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辨别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真理与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异端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所以我们借着洗礼归入死、和他一同埋葬．原是叫我们一举一动有新生的样式、像基督借着父的荣耀、从死里复活一样。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我们若在他死的形状上与他联合、也要在他复活的形状上与他联合．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因为知道我们的旧人、和他同钉十字架、使罪身灭绝、叫我们不再作罪的奴仆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因为已死的人、是脱离了罪。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我们若是与基督同死、就信必与他同活．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因为知道基督既从死里复活、就不再死、死也不再作他的主了。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他死是向罪死了、只有一次．他活是向　神活着。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这样、你们向罪也当看自己是死的．向神在基督耶稣里、却当看自己是活的。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拣选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与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自由意志的选择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8:29-30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因为他豫先所知道的人、就豫先定下效法他儿子的模样使他儿子在许多弟兄中作长子．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豫先所定下的人又召他们来．所召来的人、又称他们为义．所称为义的人、又叫他们得荣耀。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9:18-23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如此看来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要怜悯谁、就怜悯谁、要叫谁刚硬、就叫谁刚硬。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这样、你必对我说、他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为</a:t>
            </a:r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什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么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还指责人呢．有谁抗拒他的旨意呢。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你这个人哪、你是谁、竟敢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向神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强嘴呢．受造之物岂能对造他的说、你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为</a:t>
            </a:r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什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么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这样造我呢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瑶匠难道没有权柄、从一团泥里拿一块作成贵重的器皿、又拿一块作成卑贱的器皿么。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倘若神要显明他的忿怒、彰显他的权能、就多多忍耐宽容那可怒豫备遭毁灭的器皿．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又要将他丰盛的荣耀、彰显在那蒙怜悯早豫备得荣耀的器皿上．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10:14 -17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然而人未曾信他、怎能求他呢．未曾听见他、怎能信他呢．没有传道的、怎能听见呢。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只是人没有都听从福音．因为以赛亚说、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主阿、我们所传的有谁信呢。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』17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可见信道是从听道来的、听道是从基督的话来的。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7:20-23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所以凭着他们的果子、就可以认出他们来。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21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凡称呼我主阿、主阿的人、不能都进天国．惟独遵行我天父旨意的人、纔能进去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当那日必有许多人对我说、主阿、主阿、我们不是奉你的名传道、奉你的名赶鬼、奉你的名行许多异能么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我就明明的告诉他们说、我从来不认识你们、你们这些作恶的人、离开我去罢。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「原罪」 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不是原疚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    </a:t>
            </a:r>
            <a:r>
              <a:rPr lang="en-GB" altLang="zh-CN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originalsin</a:t>
            </a:r>
            <a:r>
              <a:rPr lang="en-GB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路光</a:t>
            </a:r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.</a:t>
            </a:r>
            <a:r>
              <a:rPr lang="en-GB" altLang="zh-CN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pdf</a:t>
            </a:r>
            <a:endParaRPr lang="en-US" altLang="zh-CN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加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1:6-9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希奇你们这么快离开那借着基督之恩召你们的、去从别的福音．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那并不是福音、不过有些人搅扰你们、要把基督的福音更改了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5:12-21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这就如罪是从一人入了世界、死又是从罪来的、于是死就临到众人、因为众人都犯了罪。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然而从亚当到摩西死就作了王、连那些不与亚当犯一样罪过的、也在他的权下．亚当乃是那以后要来之人的豫像。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只是过犯不如恩赐．若因一人的过犯、众人都死了、何况神的恩典、与那因耶稣基督一人恩典中的赏赐、岂不更加倍的临到众人么。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如此说来、因一次的过犯、罪人都被定罪、照样、因一次的义行、众人也就被称义得生命了。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因一人的悖逆、众人成为罪人、照样、因一人的顺从、众人也成为义了。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这是一个群体认同的理念 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Solidarity</a:t>
            </a:r>
            <a:endParaRPr lang="en-US" altLang="zh-CN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以人类整体为单位来说</a:t>
            </a:r>
            <a:r>
              <a:rPr lang="en-US" altLang="zh-CN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人的始祖选择不信靠神、离开神，就得罪了神，以致人与神有了矛盾。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基督是第二个亚当，代表人向神陪罪，作挽回罪，以致人与神恢复和好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</a:t>
            </a:r>
            <a:r>
              <a:rPr lang="zh-CN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个人的罪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还要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个人来处理，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当然个人也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可以（ 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/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需要）</a:t>
            </a:r>
            <a:endParaRPr lang="en-US" altLang="zh-CN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接纳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耶稣基督作赎罪祭。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未有机会听信福音的人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?</a:t>
            </a:r>
            <a:endParaRPr lang="en-US" altLang="zh-CN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2:6-7, 14-16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他必照各人的行为报应各人．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凡恒心行善、寻求荣耀尊贵、和不能朽坏之福的、就以永生报应他们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zh-CN" altLang="en-US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2:6-7, 14-16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没有律法的外邦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人若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顺着本性行律法上的事、他们虽然没有律法、自己就是自己的律法．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是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显出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律法的功用刻在他们心里、他们是非之心同作见证、并且他们的思念互相较量、或以为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是或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以为非）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就在神藉耶稣基督审判人隐秘事的日子、照着我的福音所言。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en-US" altLang="zh-CN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esp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4:1-8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如此说来、我们的祖宗亚伯拉罕、凭着肉体得了甚么呢。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倘若亚伯拉罕是因行为称义、就有可夸的．只是在神面前并无可夸。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经上说甚么呢．说、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亚伯拉罕信　神、这就算为他的义。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』4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作工的得工价、不算恩典、乃是该得的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惟有不作工的、只信称罪人为义的神、他的信就算为义。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正如大卫称那在行为以外、蒙　神算为义的人是有福的。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他说、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得赦免其过、遮盖其罪的、这人是有福的。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主不算为有罪的、这人是有福的。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』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51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神阿、求你按你的慈爱怜恤我、按你丰盛的慈悲涂抹我的过犯。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求你将我的罪孽洗除净尽、并洁除我的罪。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因为我知道我的过犯．我的罪常在我面前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但无论是我们、是天上来的使者、若传福音给你们、与我们所传给你们的不同、他就应当被咒诅。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我们已经说了、现在又说、若有人传福音给你们、与你们所领受的不同、他就应当被咒诅。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我向你犯罪、惟独得罪了你、在你眼前行了这恶、以致你责备我的时候、显为公义．判断我的时候、显为清正。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你本不喜爱祭物．若喜爱、我就献上．燔祭你也不喜悦。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神所要的祭、就是忧伤的灵．神阿、忧伤痛悔的心、你必不轻看。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有人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好像大卫</a:t>
            </a:r>
            <a:r>
              <a:rPr lang="en-US" altLang="zh-C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知道神是圣洁公义的，也明白自已犯罪，成为罪人。神必要按公义来审判罪人，把他们定罪。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然而，他真心认识悔改，他也知道神是恩典慈爱的，他相信神必不会拒绝认罪悔改的人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zh-CN" alt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两方面的理念是有矛盾的，但他会相信，神有安排来解决这矛盾，他们便把信心放在这安排上。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这安排就是主耶稣，神的羔羊。</a:t>
            </a:r>
            <a:endParaRPr lang="en-US" altLang="zh-CN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11:1-12:1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11:39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这些人都是因信得了美好的证据、却仍未得着所应许的．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40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　神给我们豫备了更美的事、叫他们若不与我们同得、就不能完全。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得救 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本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于信以</a:t>
            </a: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致信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Rescue – from what? </a:t>
            </a:r>
            <a:endParaRPr lang="en-US" altLang="zh-CN" sz="4400" b="1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从</a:t>
            </a: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何得救</a:t>
            </a:r>
            <a:r>
              <a:rPr lang="en-US" altLang="zh-TW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?</a:t>
            </a:r>
            <a:endParaRPr lang="en-US" altLang="zh-CN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1:10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他曾救我们脱离那极大的死亡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现在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仍要救我们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、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并且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我们指望他将来还要救我们。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12:1-2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所以弟兄们、我以神的慈悲劝你们、将身体献上、当作活祭、是圣洁的、是神所喜悦的．你们如此事奉、乃是理所当然的。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不要效法这个世界．只要心意更新而变化、叫你们察验何为神的善良、纯全可喜悦的旨意。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加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5:22-25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圣灵所结的果子、就是仁爱、喜乐、和平、忍耐、恩慈、良善、信实、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温柔、节制．这样的事、没有律法禁止。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凡属基督耶稣的人、是已经把肉体、连肉体的邪情私欲、同钉在十字架上了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我们若是靠圣灵得生、就当靠圣灵行事。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帖前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5:23-24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愿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赐平安的神、亲自使你们全然成圣．又愿你们的灵、与魂、与身子、得蒙保守、在我主耶稣基督降临的时候、完全无可指摘。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那召你们的本是信实的、他必成就这事。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林后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3:16-18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但他们的心几时归向主、帕子就几时除去了。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主就是那灵、主的灵在那里、那里就得以自由。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我们众人既然敞着脸、得以看见主的荣光、好像从镜子里返照、就变成主的形状、荣上加荣、如同从主的灵变成的。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简明的福音</a:t>
            </a:r>
            <a:endParaRPr lang="en-US" altLang="zh-CN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11:23-26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耶稣说、你兄弟必然复活。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马大说、我知道在末日复活的时候、他必复活。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耶稣对他说、复活在我、生命也在我．信我的人、虽然死了、也必复活．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凡活着信我的人、必永远不死。你信这话么。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3:6-8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从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肉身生的、就是肉身．从灵生的、就是灵。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我说、你们必须重生、你不要以为希奇。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风随着意思吹、你听见风的响声、却不晓得从那里来、往那里去．凡从圣灵生的、也是如此。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10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章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从门进去的、纔是羊的牧人。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看门的就给他开门．羊也听他的声音．他按著名叫自己的羊、把羊领出来。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既放出自己的羊来、就在前头走、羊也跟着他、因为认得他的声音。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我就是门．凡从我进来的、必然得救、并且出入得草吃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我是好牧人．我认识我的羊、我的羊也认识我。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正如父认识我、我也认识父一样．并且我为羊舍命。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我另外有羊、不是这圈里的．我必须领他们来、他们也要听我的声音．并且要合成一群、归一个牧人了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我的羊听我的声音、我也认识他们、他们也跟着我。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我又赐给他们永生．他们永不灭亡、谁也不能从我手里把他们夺去。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29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我父把羊赐给我、他比万有都大．谁也不能从我父手里把他们夺去。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8:31-38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既是这样、还有甚么说的呢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．神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若帮助我们、谁能敌挡我们呢。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32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神既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不爱惜自己的儿子为我们众人舍了、岂不也把万物和他一同白白的赐给我们么。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33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谁能控告神所拣选的人呢．有神称他们为义了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34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谁能定他们的罪呢．有基督耶稣已经死了、而且从死里复活、现今在神的右边、也替我们祈求。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35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谁能使我们与基督的爱隔绝呢．难道是患难么、是困苦么、是逼迫么、是饥饿么、是赤身露体么、是危险么、是刀剑么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然而靠着爱我们的主、在这一切的事上、已经得胜有余了。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38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因为我深信无论是死、是生、是天使、是掌权的、是有能的、是现在的事、是将来的事、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39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是高处的、是低处的、是别的受造之物、都不能叫我们与　神的爱隔绝．这爱是在我们的主基督耶稣里的。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8:14-17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因为凡被神的灵引导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的都是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神的儿子。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你们所受的不是奴仆的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心仍旧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害怕．所受的乃是儿子心、因此我们呼叫阿爸、父。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圣灵与我们的心同证我们是神的儿女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  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17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既是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儿女便是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后嗣、就是神的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后嗣和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基督同作后嗣．如果我们和他一同受苦、也必和他一同得荣耀。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来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6:4-9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论到那些已经蒙了光照、尝过天恩的滋味、又于圣灵有分、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5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并尝过神善道的滋味、觉悟来世权能的人、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6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若是离弃道理、就不能叫他们从新懊悔了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．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9 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亲爱的弟兄们、我们虽是这样说、却深信你们的行为强过这些、而且近乎得救。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</Template>
  <TotalTime>2264</TotalTime>
  <Words>5750</Words>
  <Application>Microsoft Office PowerPoint</Application>
  <PresentationFormat>On-screen Show (4:3)</PresentationFormat>
  <Paragraphs>205</Paragraphs>
  <Slides>108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Arial</vt:lpstr>
      <vt:lpstr>Calibri</vt:lpstr>
      <vt:lpstr>Perpetua</vt:lpstr>
      <vt:lpstr>SimHei</vt:lpstr>
      <vt:lpstr>Segoe UI</vt:lpstr>
      <vt:lpstr>chalkboard</vt:lpstr>
      <vt:lpstr>研习班(韦牧师:四讲) 基督教基本信仰 1. 真神、圣经、 2. 人论、耶稣基督、 3. 救恩、圣灵、 4. 教会、主再来。</vt:lpstr>
      <vt:lpstr>Slide 2</vt:lpstr>
      <vt:lpstr>研习班(韦牧师:四讲) 基督教基本信仰  3.救恩论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研习班(韦牧师:四讲) 基督教基本信仰  3.圣灵论 </vt:lpstr>
      <vt:lpstr>Slide 106</vt:lpstr>
      <vt:lpstr>Slide 107</vt:lpstr>
      <vt:lpstr>研习班(韦牧师:四讲) 基督教基本信仰 1. 真神、圣经、 2. 人论、耶稣基督、 3. 救恩、圣灵、 4. 教会、主再来。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研习班(韦牧师:四讲) 基督教基本信仰 1. 真神、圣经、 2. 人论、耶稣基督、 3. 救恩、圣灵、 4. 教会、主再来。</dc:title>
  <dc:creator>ekcwei</dc:creator>
  <cp:lastModifiedBy>ekcwei</cp:lastModifiedBy>
  <cp:revision>16</cp:revision>
  <dcterms:created xsi:type="dcterms:W3CDTF">2013-07-14T00:27:03Z</dcterms:created>
  <dcterms:modified xsi:type="dcterms:W3CDTF">2013-08-10T11:19:28Z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