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62"/>
  </p:notesMasterIdLst>
  <p:handoutMasterIdLst>
    <p:handoutMasterId r:id="rId63"/>
  </p:handoutMasterIdLst>
  <p:sldIdLst>
    <p:sldId id="256" r:id="rId3"/>
    <p:sldId id="348" r:id="rId4"/>
    <p:sldId id="258" r:id="rId5"/>
    <p:sldId id="278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8" r:id="rId17"/>
    <p:sldId id="307" r:id="rId18"/>
    <p:sldId id="309" r:id="rId19"/>
    <p:sldId id="310" r:id="rId20"/>
    <p:sldId id="311" r:id="rId21"/>
    <p:sldId id="312" r:id="rId22"/>
    <p:sldId id="313" r:id="rId23"/>
    <p:sldId id="314" r:id="rId24"/>
    <p:sldId id="316" r:id="rId25"/>
    <p:sldId id="317" r:id="rId26"/>
    <p:sldId id="315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49" r:id="rId38"/>
    <p:sldId id="328" r:id="rId39"/>
    <p:sldId id="283" r:id="rId40"/>
    <p:sldId id="329" r:id="rId41"/>
    <p:sldId id="296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43" r:id="rId50"/>
    <p:sldId id="342" r:id="rId51"/>
    <p:sldId id="337" r:id="rId52"/>
    <p:sldId id="338" r:id="rId53"/>
    <p:sldId id="339" r:id="rId54"/>
    <p:sldId id="341" r:id="rId55"/>
    <p:sldId id="340" r:id="rId56"/>
    <p:sldId id="344" r:id="rId57"/>
    <p:sldId id="345" r:id="rId58"/>
    <p:sldId id="346" r:id="rId59"/>
    <p:sldId id="347" r:id="rId60"/>
    <p:sldId id="295" r:id="rId61"/>
  </p:sldIdLst>
  <p:sldSz cx="9144000" cy="6858000" type="screen4x3"/>
  <p:notesSz cx="6858000" cy="9144000"/>
  <p:embeddedFontLst>
    <p:embeddedFont>
      <p:font typeface="Calibri" pitchFamily="34" charset="0"/>
      <p:regular r:id="rId64"/>
      <p:bold r:id="rId65"/>
      <p:italic r:id="rId66"/>
      <p:boldItalic r:id="rId67"/>
    </p:embeddedFont>
    <p:embeddedFont>
      <p:font typeface="Perpetua" charset="0"/>
      <p:regular r:id="rId68"/>
      <p:bold r:id="rId69"/>
      <p:italic r:id="rId70"/>
      <p:boldItalic r:id="rId71"/>
    </p:embeddedFont>
    <p:embeddedFont>
      <p:font typeface="SimHei" pitchFamily="49" charset="-122"/>
      <p:regular r:id="rId72"/>
    </p:embeddedFont>
    <p:embeddedFont>
      <p:font typeface="Segoe UI" pitchFamily="34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0" autoAdjust="0"/>
  </p:normalViewPr>
  <p:slideViewPr>
    <p:cSldViewPr>
      <p:cViewPr varScale="1">
        <p:scale>
          <a:sx n="100" d="100"/>
          <a:sy n="100" d="100"/>
        </p:scale>
        <p:origin x="-31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76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1.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真神、圣经、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人论、耶稣基督、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救恩、圣灵、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教会、主再来。</a:t>
            </a: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人的本源与构造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10:28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那杀身体不能杀灵魂的、不要怕他们．惟有能把身体和灵魂都灭在地狱里的、正要伯他。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人的本源与构造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帖前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5:23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愿赐平安的神、亲自使你们全然成圣．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又愿你们的灵、与魂、与身子、得蒙保守、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在我主耶稣基督降临的时候、完全无可指摘。 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4:12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神的道是活泼的、是有功效的、比一切两刃的剑更快、甚至魂与灵、骨节与骨髓、都能刺入剖开、连心中的思念和主意、都能辨明。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神造人的目的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神造人的目的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神就赐福给他们、又对他们说、要生养众多、遍满地面、治理这地．也要管理海里的鱼、空中的鸟．和地上各样行动的活物。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虽然神有灵的余力能造多人、他不是单造一人么．为何只造一人呢．乃是他愿人得虔诚的后裔。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神造人的目的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5:10-11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因为我们作仇敌的时候、且借着　神儿子的死、得与　神和好、既已和好、就更要因他的生得救了。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不但如此、我们既借着我主耶稣基督、得与神和好、也就借着他、以　神为乐。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神造人的目的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139:16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我未成形的体质、你的眼早已看见了．你所定的日子、我尚未度一日、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或作我被造的肢体尚未有其一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你都写在你的册上了。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神造人的目的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焉知你得了王后的位分、不是为现今的机会么。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我未将你造在腹中、我已晓得你、你未出母胎、我已分别你为圣．我已派你作列国的先知。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人的堕落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人的堕落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耶和华　神使各样的树从地里长出来、可以悦人的眼目、其上的果子好作食物．园子当中又有生命树、和分别善恶的树。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16-17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耶和华　神吩咐他说、园中各样树上的果子、你可以随意吃．只是分别善恶树上的果子、你不可吃、因为你吃的日子必定死。 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人的堕落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3:1-18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耶和华神所造的、惟有蛇比田野一切的活物更狡猾。蛇对女人说、　神岂是真说、不许你们吃园中所有树上的果子么。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女人对蛇说、园中树上的果子我们可以吃．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惟有园当中那棵树上的果子、　神曾说、你们不可吃、也不可摸、免得你们死。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人的堕落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蛇对女人说、你们不一定死、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　神知道、你们吃的日子眼睛就明亮了、你们便如神能知道善恶。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于是女人见那棵树的果子好作食物、也悦人的眼目、且是可喜爱的、能使人有智慧、就摘下果子来吃了．又给他丈夫、他丈夫也吃了。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人的堕落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他们二人的眼睛就明亮了、纔知道自己是赤身露体、便拿无花果树的叶子、为自己编作裙子。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人的堕落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天起了凉风、耶和华神在园中行走。那人和他妻子听见神的声音、就藏在园里的树木中、躲避耶和华神的面。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耶和华　神呼唤那人、对他说、你在那里。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他说、我在园中听见你的声音、我就害怕、因为我赤身露体．我便藏了。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人的堕落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又对女人说、我必多多加增你怀胎的苦楚、你生产儿女必多受苦楚．你必恋慕你丈夫、你丈夫必管辖你。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人的堕落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3:17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又对亚当说、你既听从妻子的话、吃了我所吩咐你不可吃的那树上的果子、地必为你的缘故受咒诅．你必终身劳苦、纔能从地里得吃的。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地必给你长出荆棘和蒺藜来、你也要吃田间的菜蔬。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你必汗流满面纔得糊口、直到你归了土、因为你是从土而出的．你本是尘土、仍要归于尘土。 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人的堕落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1:21-24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他们虽然知道神、却不当作神荣耀他、也不感谢他．他们的思念变为虚妄、无知的心就昏暗了．自称为聪明、反成了愚拙、将不能朽坏之神的荣耀、变为偶像、仿佛必朽坏的人、和飞禽走兽昆虫的样式。所以神任凭他们、逞着心里的情欲行污秽的事、</a:t>
            </a:r>
            <a:r>
              <a:rPr lang="en-GB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罪的本质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罪的本质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罪是什么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?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罪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=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偏离了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射不中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罪的本质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15:11-20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入口的不能污秽人、出口的乃能污秽人。太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15:18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惟独出口的、是从心里发出来的、这纔污秽人。 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罪的本质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罪的来源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Segoe UI" pitchFamily="34" charset="0"/>
              </a:rPr>
              <a:t>罪不是神创造的。其实罪不需要被创造；神是良善良的，所以不善良就是罪。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Segoe UI" pitchFamily="34" charset="0"/>
              </a:rPr>
              <a:t>正如没有光就是黑暗。）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54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书本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九龙城浸信会成长班课本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系统神学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世界华文圣经学院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基督徒须知 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巴刻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字里藏珍 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巴刻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罪的本质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雅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1:13-15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人被试探、不可说、我是被神试探．因为神不能被恶试探、他也不试探人．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但各人被试探、乃是被自己的私欲牵引诱惑的。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私欲既怀了胎、就生出来．罪既长成、就生出死来。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人的将来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人的将来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因为你必不将我的灵魂撇在阴间．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9:27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按着定命、人人都有一死、死后且有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人的将来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帖前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4:13-18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论到睡了的人、我们不愿意弟兄们不知道、恐怕你们忧伤、像那些没有指望的人一样。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我们若信耶稣死而复活了、那已经在耶稣里睡了的人、神也必将他与耶稣一同带来。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人的将来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因为主必亲自从天降临、有呼叫的声音、和天使长的声音、又有神的号吹响．那在基督里死了的人必先复活。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以后我们这活着还存留的人、必和他们一同被提到云里、在空中与主相遇．这样、我们就要和主永远同在。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人的将来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23:43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耶稣对他说、我实在告诉你、今日你要同我在乐园里了。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腓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我正在两难之间、情愿离世与基督同在．因为这是好得无比的．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</a:t>
            </a:r>
            <a:r>
              <a:rPr lang="zh-CN" alt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论</a:t>
            </a:r>
            <a:endParaRPr lang="en-US" altLang="zh-CN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认识真理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张郁岚博士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GB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耶稣是神的儿子吗？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3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http://www.jiduzhijia.com/book/rszl/Jesus/index.html</a:t>
            </a:r>
            <a:endParaRPr lang="zh-CN" altLang="en-US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名称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</a:t>
            </a:r>
            <a:r>
              <a:rPr lang="zh-CN" alt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论</a:t>
            </a:r>
            <a:r>
              <a:rPr lang="en-US" altLang="zh-TW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TW" alt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人与罪</a:t>
            </a:r>
            <a:endParaRPr lang="en-US" altLang="zh-CN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三位一体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2.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圣子是神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以赛亚书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9: 6─ 7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「奇妙、策士、全能的神、永在的父、和平的君」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名称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耶稣（太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1:21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基督（徒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2:36,38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人子（太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12:8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神子（约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3:16; 5:17,18;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16:15-17: 26:63-65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名称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主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指耶和华，并非单单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Master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之意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（路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2:11;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2:13;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1:7;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7:21;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13:13;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1:10-12;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腓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2:10-11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基督被称为上帝 （约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名称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7.1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「首先的，末后的」赛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21:24──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1:17, 18, 2:8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7.2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圣者 何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11:9──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3:14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7.3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救赎者 何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13:14;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130:7,8;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42:3──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1:1,11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7.4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牧者 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23;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结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34:15──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10:11,16;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13:20;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2:25; 5:4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名称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先知的职份（申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18:15;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比较徒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3:22-26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祭司的职份（来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4:14-16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君王的职份（路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1:33, 19:38;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18:36-37;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1:20-22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道成肉身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道成肉身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道成肉身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1:1-18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太初有道、道与神同在、道就是神。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这道太初与神同在。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万物是借着他造的．凡被造的、没有一样不是借着他造的。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生命在他里头．这生命就是人的光。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那光是真光、照亮一切生在世上的人。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道成肉身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道成了肉身、住在我们中间、充充满满的有恩典有真理。我们也见过他的荣光、正是父独生子的荣光。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从来没有人看见神．只有在父怀里的独生子将他表明出来。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道成肉身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腓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2:6-11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他本有　神的形像、不以自己与神同等为强夺的．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反倒虚己、取了奴仆的形像、成为人的样式．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既有人的样子、就自己卑微、存心顺服、以至于死、且死在十字架上。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道成肉身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　神将他升为至高、又赐给他超乎万名之上的名、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叫一切在天上的、地上的、和地底下的、因耶稣的名、无不屈膝、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无不口称耶稣基督为主、使荣耀归与父　神。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人的本源与构造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道成肉身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童女怀孕生子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1:26-35  28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天使进去、对他说、蒙大恩的女子、我问你安、主和你同在了。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…31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你要怀孕生子、可以给他起名叫耶稣。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他要为大、称为至高者的儿子．主神要把他祖大卫的位给他．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他要作雅各家的王、直到永远．他的国也没有穷尽。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道成肉身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童女怀孕生子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马利亚对天使说、我没有出嫁、怎么有这事呢。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天使回答说、圣灵要临到你身上、至高者的能力要荫庇你．因此所要生的圣者、必称为　神的儿子。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道成肉身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童女怀孕生子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我又要叫你和女人彼此为仇、你的后裔和女人的后裔、也彼此为仇．女人的后裔要伤你的头、你要伤他的脚跟。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7:14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因此、主自己要给你们一个兆头、必有童女怀孕生子、给他起名叫以马内利。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就是神与我们同在的意思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神人二性</a:t>
            </a:r>
            <a:endParaRPr lang="en-US" altLang="zh-CN" sz="7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Segoe UI" pitchFamily="34" charset="0"/>
              </a:rPr>
              <a:t>1:3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Segoe UI" pitchFamily="34" charset="0"/>
              </a:rPr>
              <a:t>「按肉体说，是大卫后裔生的，按圣善的灵说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Segoe UI" pitchFamily="34" charset="0"/>
              </a:rPr>
              <a:t>...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Segoe UI" pitchFamily="34" charset="0"/>
              </a:rPr>
              <a:t>是神的儿子。」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神人二性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主耶稣的神性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称基督是神的儿子。太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10:16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神的儿子。污鬼也知道耶稣是神的儿子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5:7)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。耶稣受试探时，魔鬼称耶稣是神的儿子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3:11;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4:41)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 耶稣受浸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1:11)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，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登山变像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9:7)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，天上有声音称耶稣为神的儿子。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神人二性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基督的人性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2:14-18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儿女既同有血肉之体、他也照样亲自成了血肉之体．特要借着死、败坏那掌死权的就是魔鬼．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所以他凡事该与他的弟兄相同、为要在　神的事上、成为慈悲忠信的大祭司、为百姓的罪献上挽回祭。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他自己既然被试探而受苦、就能搭救被试探的人。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神人二性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基督的人性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因我们的大祭司、并非不能体恤我们的软弱．他也曾凡事受过试探、与我们一样．只是他没有犯罪。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神人二性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基督的人性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14:12-14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我实实在在的告诉你们、我所作的事、信我的人也要作．并且要作比这更大的事．因为我往父那里去。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你们奉我的名、无论求甚么、我必成就、叫父因儿子得荣耀。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你们若奉我名求甚么、我必成就。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基督的工作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教导（太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4:17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赶鬼（可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5:1-20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治病（可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5:25-34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救赎（太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1:21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建立教会（弗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4:16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为信徒代求（罗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8:34;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7:25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 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7.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安排天上的居所（约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14:1-3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1.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真神、圣经、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人论、耶稣基督、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救恩、圣灵、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教会、主再来。</a:t>
            </a: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人的本源与构造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1:26-27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神说、我们要照着我们的形像、按着我们的样式造人、使他们管理海里的鱼、空中的鸟、地上的牲畜、和全地、并地上所爬的一切昆虫。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27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神就照着自己的形像造人、乃是照着他的形像造男造女。</a:t>
            </a:r>
            <a:endParaRPr lang="en-US" altLang="zh-TW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人的本源与构造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1:26-27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神说、我们要照着我们的形像、按着我们的样式造人、使他们管理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海里的鱼、空中的鸟、地上的牲畜、和全地、并地上所爬的一切昆虫。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27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神就照着自己的形像造人、乃是照着他的形像造男造女。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西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3:10 </a:t>
            </a:r>
            <a:r>
              <a:rPr lang="en-GB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这新人在知识上渐渐更新、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正如造他主的形像．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人的本源与构造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耶和华神用地上的尘土造人、将生气吹在他鼻孔里、他就成了有灵的活人、名叫亚当。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人的本源与构造</a:t>
            </a:r>
            <a:endParaRPr lang="en-US" altLang="zh-TW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新约圣经用了很多不同的词语都是「人」的意思。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每个词语是强调人的某方面。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身体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soma;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比较肉体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/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血气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flesh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魂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/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灵魂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生命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  </a:t>
            </a:r>
            <a:r>
              <a:rPr lang="en-US" altLang="zh-CN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psuche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灵 </a:t>
            </a:r>
            <a:r>
              <a:rPr lang="en-US" altLang="zh-CN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pneuma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地上的生命  </a:t>
            </a:r>
            <a:r>
              <a:rPr lang="en-US" altLang="zh-CN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zoe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</Template>
  <TotalTime>679</TotalTime>
  <Words>3071</Words>
  <Application>Microsoft Office PowerPoint</Application>
  <PresentationFormat>On-screen Show (4:3)</PresentationFormat>
  <Paragraphs>151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Perpetua</vt:lpstr>
      <vt:lpstr>SimHei</vt:lpstr>
      <vt:lpstr>Segoe UI</vt:lpstr>
      <vt:lpstr>chalkboard</vt:lpstr>
      <vt:lpstr>研习班(韦牧师:四讲) 基督教基本信仰 1. 真神、圣经、 2. 人论、耶稣基督、 3. 救恩、圣灵、 4. 教会、主再来。</vt:lpstr>
      <vt:lpstr>研习班(韦牧师:四讲) 基督教基本信仰  2. 人论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研习班(韦牧师:四讲) 基督教基本信仰  2. 耶稣基督、 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研习班(韦牧师:四讲) 基督教基本信仰 1. 真神、圣经、 2. 人论、耶稣基督、 3. 救恩、圣灵、 4. 教会、主再来。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研习班(韦牧师:四讲) 基督教基本信仰 1. 真神、圣经、 2. 人论、耶稣基督、 3. 救恩、圣灵、 4. 教会、主再来。</dc:title>
  <dc:creator>ekcwei</dc:creator>
  <cp:lastModifiedBy>Edward</cp:lastModifiedBy>
  <cp:revision>8</cp:revision>
  <dcterms:created xsi:type="dcterms:W3CDTF">2013-07-14T00:27:03Z</dcterms:created>
  <dcterms:modified xsi:type="dcterms:W3CDTF">2013-08-23T10:55:33Z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