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</p:sldMasterIdLst>
  <p:sldIdLst>
    <p:sldId id="268" r:id="rId15"/>
    <p:sldId id="256" r:id="rId16"/>
    <p:sldId id="258" r:id="rId17"/>
    <p:sldId id="269" r:id="rId18"/>
    <p:sldId id="270" r:id="rId19"/>
    <p:sldId id="263" r:id="rId20"/>
    <p:sldId id="271" r:id="rId21"/>
    <p:sldId id="264" r:id="rId22"/>
    <p:sldId id="272" r:id="rId23"/>
    <p:sldId id="273" r:id="rId24"/>
    <p:sldId id="259" r:id="rId25"/>
    <p:sldId id="274" r:id="rId26"/>
    <p:sldId id="275" r:id="rId27"/>
    <p:sldId id="276" r:id="rId28"/>
    <p:sldId id="277" r:id="rId29"/>
    <p:sldId id="279" r:id="rId30"/>
    <p:sldId id="278" r:id="rId31"/>
    <p:sldId id="280" r:id="rId32"/>
    <p:sldId id="260" r:id="rId33"/>
    <p:sldId id="281" r:id="rId34"/>
    <p:sldId id="282" r:id="rId35"/>
    <p:sldId id="283" r:id="rId36"/>
    <p:sldId id="284" r:id="rId37"/>
    <p:sldId id="285" r:id="rId38"/>
    <p:sldId id="286" r:id="rId39"/>
    <p:sldId id="257" r:id="rId40"/>
    <p:sldId id="262" r:id="rId41"/>
    <p:sldId id="287" r:id="rId42"/>
    <p:sldId id="288" r:id="rId43"/>
    <p:sldId id="289" r:id="rId44"/>
    <p:sldId id="290" r:id="rId45"/>
    <p:sldId id="265" r:id="rId46"/>
    <p:sldId id="302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C7593-E58E-4261-B2BC-ECA629F801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4F42-280E-42D6-8D75-6C360B252C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FC79-18FB-478C-9D4A-C7BDE4760CD8}" type="datetimeFigureOut">
              <a:rPr lang="en-GB" smtClean="0"/>
              <a:pPr/>
              <a:t>01/09/2013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5EF9-781A-4C25-93C7-8D5584DB8D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F20826-B748-4396-9AEA-E1B985FCA95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6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06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06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6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6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4F36D-3646-4535-9F1C-75565EEBA50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ekcwei\Music\Playlists\IPray.mp3" TargetMode="Externa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t coulmba's church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140968"/>
            <a:ext cx="4896544" cy="35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slogo6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DF"/>
              </a:clrFrom>
              <a:clrTo>
                <a:srgbClr val="FEF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9548">
            <a:off x="5989273" y="3341886"/>
            <a:ext cx="2638927" cy="2953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196866" y="536700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2182813" y="3137024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4470402" y="458646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5726113" y="5561012"/>
            <a:ext cx="577850" cy="6461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7918768" y="5010991"/>
            <a:ext cx="1036462" cy="1158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987824" y="2924944"/>
            <a:ext cx="6156176" cy="39330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凡事禱告</a:t>
            </a:r>
            <a:r>
              <a:rPr lang="zh-TW" altLang="en-US" sz="6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謝恩</a:t>
            </a:r>
            <a:endParaRPr lang="en-US" altLang="zh-TW" sz="6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4:2-9</a:t>
            </a:r>
            <a:endParaRPr lang="fr-CA" sz="6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53752" y="5085184"/>
            <a:ext cx="3238128" cy="16561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3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r>
              <a:rPr lang="en-US" altLang="zh-TW" sz="43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201</a:t>
            </a:r>
            <a:r>
              <a:rPr lang="en-US" altLang="zh-CN" sz="43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3</a:t>
            </a:r>
            <a:r>
              <a:rPr lang="en-US" altLang="zh-TW" sz="43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-</a:t>
            </a:r>
            <a:r>
              <a:rPr lang="en-US" altLang="zh-CN" sz="43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0</a:t>
            </a:r>
            <a:r>
              <a:rPr lang="en-US" altLang="zh-TW" sz="43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9-01 </a:t>
            </a:r>
            <a:r>
              <a:rPr lang="en-US" altLang="zh-CN" sz="43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/>
            </a:r>
            <a:br>
              <a:rPr lang="en-US" altLang="zh-CN" sz="43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</a:br>
            <a:r>
              <a:rPr lang="zh-CN" alt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韦焜墀牧师</a:t>
            </a:r>
            <a:endParaRPr lang="fr-CA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058" y="207971"/>
            <a:ext cx="8305799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</a:t>
            </a:r>
            <a:r>
              <a:rPr lang="zh-CN" altLang="en-US" sz="54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基督教</a:t>
            </a:r>
            <a:r>
              <a:rPr lang="zh-TW" altLang="en-US" sz="54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會</a:t>
            </a:r>
            <a:endParaRPr lang="en-US" altLang="zh-CN" sz="54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</a:t>
            </a:r>
          </a:p>
          <a:p>
            <a:pPr algn="r" eaLnBrk="0" hangingPunct="0">
              <a:defRPr/>
            </a:pP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Chinese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Christian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Church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4:2-3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我劝友阿爹和循都基、要在主里同心．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我也求你这真实同负一轭的、帮助这两个女人、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8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祷告、</a:t>
            </a:r>
            <a:r>
              <a:rPr lang="zh-CN" altLang="en-US" sz="8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祈求</a:t>
            </a:r>
            <a:endParaRPr lang="en-US" altLang="zh-CN" sz="8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</a:t>
            </a: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将你们所要的告诉神」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例如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章，主耶稣的祷告。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耶稣说了这话、就举目望天说、父阿、时候到了．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67645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17:11-14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从今以后、我不在世上、他们却在世上、我往你那里去。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现在我往你那里去．我还在世上说这话、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...14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我已将你的道赐给他们．世界又恨他们、因为他们不属世界、正如我不属世界一样。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祷告进到祈求。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67645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17:15-21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不求你叫他们离开世界、只求你保守他们脱离那恶者。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求你用真理使他们成圣．你的道就是真理。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我为他们的缘故、自己分别为圣、叫他们也因真理成圣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67645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17:15-21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我不但为这些人祈求、也为那些因他们的话信我的人祈求．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使他们都合而为一．正如你父在我里面、我在你里面．使他们也在我们里面、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祷告进到祈求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阿爹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和循都基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67645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TW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TW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4:2-3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我劝友阿爹和循都基、要在主里同心．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我也求你这真实同负一轭的、帮助这两个女人、因为他们在福音上曾与我一同劳苦．还有革利免、并其余和我一同作工的．他们的名字都在生命册上。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18722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学习</a:t>
            </a: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</a:t>
            </a: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7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学习关心</a:t>
            </a:r>
            <a:endParaRPr lang="en-US" altLang="zh-CN" sz="7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直到</a:t>
            </a: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地极的</a:t>
            </a: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见证</a:t>
            </a:r>
            <a:endParaRPr lang="en-US" altLang="zh-CN" sz="7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和</a:t>
            </a:r>
            <a:r>
              <a:rPr lang="zh-CN" altLang="en-US" sz="7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宣教士。</a:t>
            </a:r>
            <a:endParaRPr lang="en-US" altLang="zh-CN" sz="7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祈求中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留意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圣灵有关祂的教导</a:t>
            </a:r>
            <a:r>
              <a:rPr lang="en-US" altLang="zh-CN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</a:t>
            </a:r>
            <a:r>
              <a:rPr lang="en-US" altLang="zh-CN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49694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TW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TW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</a:t>
            </a:r>
            <a:endParaRPr lang="en-US" altLang="zh-TW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你们在我身上所学习的、所领受的、所听见的、所看见的、这些事你们都要去行．赐平安的神、就必与你们同在。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49694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TW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TW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</a:t>
            </a:r>
            <a:endParaRPr lang="en-US" altLang="zh-TW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当叫众人知道你们谦让的心。主已经近了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谦让的心」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49694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「谦让的心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 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雅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3:17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惟独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从上头来的智慧、先是清洁、后是和平、温良柔顺、满有怜悯、多结善果、没有偏见、没有假冒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44624"/>
            <a:ext cx="8496944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「谦让的心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 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多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3:2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毁谤、不要争竞、总要和平、向众人大显温柔。 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3:3(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作监督长老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因酒滋事、不打人、只要温和、不争竞、不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贪财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「谦让的心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 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后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2:24-26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主的仆人不可争竞、只要温温和和的待众人、善于教导、存心忍耐、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用温柔劝戒那抵挡的人．或者神给他们悔改的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心、可以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明白真道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3600400"/>
            <a:ext cx="867645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8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从祷告进到感恩</a:t>
            </a:r>
            <a:endParaRPr lang="en-US" altLang="zh-CN" sz="66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4:7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神所赐出人意外的平安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  必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在基督耶稣里、保守你们的心怀意念。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4:4 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要靠主常常喜乐．我再说、你们要喜乐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帖</a:t>
            </a: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CN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5:16 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常常喜乐 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4:8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弟兄们、我还有未尽的话．凡是真实的、可敬的、公义的、清洁的、可爱的、有美名的．若有什么德行、若有什么称赞、这些事你们都要思念。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吩咐</a:t>
            </a:r>
            <a:r>
              <a:rPr lang="en-US" altLang="zh-CN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「诫命」</a:t>
            </a:r>
            <a:r>
              <a:rPr lang="en-US" altLang="zh-CN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72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US" altLang="zh-CN" sz="72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4:6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应当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一无罣虑、只要凡事借着祷告、祈求、和感谢、将你们所要的告诉神。</a:t>
            </a:r>
            <a:endParaRPr lang="en-US" altLang="zh-CN" sz="5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1:3-6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我每逢想念你们、就感谢我的神．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（每逢为你们众人祈求的时候、常是欢欢喜喜的祈求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）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251520" y="-243408"/>
            <a:ext cx="87129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因为从头一天直到如今、你们是同心合意的兴旺福音。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我深信那在你们心里动了善工的、必成全这工、直到耶稣基督的日子．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4:6</a:t>
            </a:r>
          </a:p>
          <a:p>
            <a:pPr algn="ctr"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应当一无罣虑、只要凡事借着祷告、祈求、和感谢、将你们所要的告诉神。</a:t>
            </a:r>
            <a:endParaRPr lang="en-US" altLang="zh-CN" sz="5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帖前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5:17-18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不住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的祷告．</a:t>
            </a:r>
            <a:r>
              <a:rPr lang="en-US" altLang="zh-CN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凡事谢恩．因为这是神在基督耶稣里向你们所定的旨意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r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帖前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5:17-18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不住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的祷告．</a:t>
            </a:r>
            <a:r>
              <a:rPr lang="en-US" altLang="zh-CN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凡事谢恩．因为这是神在基督耶稣里向你们所定的旨意。</a:t>
            </a:r>
            <a:endParaRPr lang="en-US" altLang="zh-CN" sz="5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 t="56667" b="28889"/>
          <a:stretch>
            <a:fillRect/>
          </a:stretch>
        </p:blipFill>
        <p:spPr bwMode="auto">
          <a:xfrm>
            <a:off x="0" y="4953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 t="56667" b="14444"/>
          <a:stretch>
            <a:fillRect/>
          </a:stretch>
        </p:blipFill>
        <p:spPr bwMode="auto">
          <a:xfrm>
            <a:off x="0" y="19050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凡事」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6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「不住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的」</a:t>
            </a:r>
            <a:r>
              <a:rPr lang="en-US" altLang="zh-CN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有困难「应当一无罣虑」的时候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6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例如</a:t>
            </a:r>
            <a:r>
              <a:rPr lang="zh-CN" altLang="en-US" sz="6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在日常生活中：</a:t>
            </a:r>
            <a:endParaRPr lang="en-US" altLang="zh-CN" sz="6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0"/>
            <a:ext cx="867645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6:31-33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不要忧虑、说、吃什么、喝什么、穿什么。这都是外邦人所求的．你们需用的这一切东西、你们的天父是知道的。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33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你们要先求他的国、和他的义这些东西都要加给你们了。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关心弟兄姊妹的时候：</a:t>
            </a:r>
            <a:endParaRPr lang="en-US" altLang="zh-CN" sz="6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467544" y="648072"/>
            <a:ext cx="867645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后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11:28-29(</a:t>
            </a:r>
            <a:r>
              <a:rPr lang="zh-CN" altLang="en-US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保罗的分享</a:t>
            </a:r>
            <a:r>
              <a:rPr lang="en-US" altLang="zh-CN" sz="54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 </a:t>
            </a:r>
            <a:endParaRPr lang="en-US" altLang="zh-CN" sz="54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除了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这外面的事、还有为众教会挂心的事、天天压在我身上。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29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有谁软弱、我不软弱呢．有谁跌倒、我不焦急呢。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Jia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ffic misty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LiJiang</Template>
  <TotalTime>287</TotalTime>
  <Words>1000</Words>
  <Application>Microsoft Office PowerPoint</Application>
  <PresentationFormat>On-screen Show (4:3)</PresentationFormat>
  <Paragraphs>107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LiJiang</vt:lpstr>
      <vt:lpstr>Traffic misty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ekcwei</dc:creator>
  <cp:lastModifiedBy>ekcwei</cp:lastModifiedBy>
  <cp:revision>7</cp:revision>
  <dcterms:created xsi:type="dcterms:W3CDTF">2013-09-01T04:13:04Z</dcterms:created>
  <dcterms:modified xsi:type="dcterms:W3CDTF">2013-09-01T09:00:45Z</dcterms:modified>
</cp:coreProperties>
</file>