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</p:sldMasterIdLst>
  <p:notesMasterIdLst>
    <p:notesMasterId r:id="rId41"/>
  </p:notesMasterIdLst>
  <p:sldIdLst>
    <p:sldId id="389" r:id="rId4"/>
    <p:sldId id="309" r:id="rId5"/>
    <p:sldId id="262" r:id="rId6"/>
    <p:sldId id="395" r:id="rId7"/>
    <p:sldId id="263" r:id="rId8"/>
    <p:sldId id="396" r:id="rId9"/>
    <p:sldId id="397" r:id="rId10"/>
    <p:sldId id="398" r:id="rId11"/>
    <p:sldId id="399" r:id="rId12"/>
    <p:sldId id="400" r:id="rId13"/>
    <p:sldId id="265" r:id="rId14"/>
    <p:sldId id="361" r:id="rId15"/>
    <p:sldId id="401" r:id="rId16"/>
    <p:sldId id="402" r:id="rId17"/>
    <p:sldId id="403" r:id="rId18"/>
    <p:sldId id="404" r:id="rId19"/>
    <p:sldId id="405" r:id="rId20"/>
    <p:sldId id="406" r:id="rId21"/>
    <p:sldId id="407" r:id="rId22"/>
    <p:sldId id="408" r:id="rId23"/>
    <p:sldId id="409" r:id="rId24"/>
    <p:sldId id="410" r:id="rId25"/>
    <p:sldId id="411" r:id="rId26"/>
    <p:sldId id="412" r:id="rId27"/>
    <p:sldId id="413" r:id="rId28"/>
    <p:sldId id="388" r:id="rId29"/>
    <p:sldId id="414" r:id="rId30"/>
    <p:sldId id="415" r:id="rId31"/>
    <p:sldId id="416" r:id="rId32"/>
    <p:sldId id="417" r:id="rId33"/>
    <p:sldId id="418" r:id="rId34"/>
    <p:sldId id="419" r:id="rId35"/>
    <p:sldId id="390" r:id="rId36"/>
    <p:sldId id="391" r:id="rId37"/>
    <p:sldId id="392" r:id="rId38"/>
    <p:sldId id="393" r:id="rId39"/>
    <p:sldId id="394" r:id="rId40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97"/>
    <a:srgbClr val="FFDFC9"/>
    <a:srgbClr val="FF6600"/>
    <a:srgbClr val="005A7A"/>
    <a:srgbClr val="A20051"/>
    <a:srgbClr val="C7F1C7"/>
    <a:srgbClr val="F7F9B9"/>
    <a:srgbClr val="780E2F"/>
    <a:srgbClr val="6000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574" autoAdjust="0"/>
  </p:normalViewPr>
  <p:slideViewPr>
    <p:cSldViewPr>
      <p:cViewPr varScale="1">
        <p:scale>
          <a:sx n="64" d="100"/>
          <a:sy n="64" d="100"/>
        </p:scale>
        <p:origin x="-9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24"/>
    </p:cViewPr>
  </p:sorterViewPr>
  <p:notesViewPr>
    <p:cSldViewPr>
      <p:cViewPr varScale="1">
        <p:scale>
          <a:sx n="37" d="100"/>
          <a:sy n="37" d="100"/>
        </p:scale>
        <p:origin x="-2338" y="-9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6F14B0-B78B-4848-A773-687AE52EC374}" type="datetimeFigureOut">
              <a:rPr lang="en-GB" smtClean="0"/>
              <a:pPr/>
              <a:t>18/08/2013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8B050B-C0C0-4B6E-8B42-223F9A14B98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956C63-6FE6-445F-AD51-F3D797D166E5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92E9E5-C457-427E-814C-62DDB087E873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7D660A-D3F5-4F2B-BCCC-71ED5BCCF5CC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AFA33E-64BC-42E4-8B18-5B2F8113565C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A8B817-7A04-49D8-B7F7-3D247AE0F06C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94E78-AB21-4923-8B43-68E2CDD925C5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5C7593-E58E-4261-B2BC-ECA629F8016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BE49C45-F628-484D-AA2C-3297C6A6AB23}" type="datetimeFigureOut">
              <a:rPr lang="fr-FR"/>
              <a:pPr/>
              <a:t>18/08/2013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14EDFD-2016-4BAB-A5BA-17B5C98E5E66}" type="slidenum">
              <a:rPr lang="fr-FR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A0CD1D-CF6C-48C5-A45B-93D2B2A440AE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AFDCDC-19D3-44F1-961A-4728A77973F4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183653-D70D-4073-A724-03A169813727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ED38C5-519B-4FEE-BE4A-9A2BCD9DFE81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48C87D-7BD9-4B04-8733-EACE21C43FD0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997FB-A755-40B2-B407-5E295CA87D5B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84014F-0761-4B98-858B-46F1241A518A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8B1838-9F12-4172-8C1F-DD061D1157CA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0A4181-34DF-4DFB-8D4B-04D0B156CF22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813F4C-7A29-4B34-9E31-092F6940EE89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CE690DE-7410-4A62-B225-390B2ED1F044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6D2D3-17E5-49F6-85C3-E06B3D291CD5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137BE9F-8D41-4213-B70B-3C836087C842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A7FB6E-4C90-4E5B-9A44-DAE1A9E53A7E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39E458B-03BB-4BAC-93BE-D1026B6B9EB7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E3EA32-A238-4DCF-906D-4410F861B943}" type="slidenum">
              <a:rPr lang="fr-CA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  <a:endParaRPr lang="fr-CA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078E1BD-FCE8-45A8-BC43-25EE3A5075D3}" type="datetimeFigureOut">
              <a:rPr lang="fr-FR"/>
              <a:pPr/>
              <a:t>18/08/2013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862F5AA-2D64-4B5C-B547-9F0C305C1CDC}" type="slidenum">
              <a:rPr lang="fr-CA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514600"/>
            <a:ext cx="77724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806000"/>
                </a:solidFill>
              </a:defRPr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806000"/>
                </a:solidFill>
              </a:defRPr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806000"/>
                </a:solidFill>
              </a:defRPr>
            </a:lvl1pPr>
          </a:lstStyle>
          <a:p>
            <a:fld id="{B2F20826-B748-4396-9AEA-E1B985FCA95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44" name="FormatShape" descr="\\Catalpa\standdsk\Mirrors\Ofc97Adm\Clipart\Photos\SPORTS\SKIING.JPG" hidden="1"/>
          <p:cNvSpPr>
            <a:spLocks noChangeArrowheads="1"/>
          </p:cNvSpPr>
          <p:nvPr/>
        </p:nvSpPr>
        <p:spPr bwMode="auto">
          <a:xfrm>
            <a:off x="-1333500" y="1701800"/>
            <a:ext cx="1181100" cy="825500"/>
          </a:xfrm>
          <a:prstGeom prst="rect">
            <a:avLst/>
          </a:prstGeom>
          <a:noFill/>
          <a:ln w="101600" cmpd="thinThick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solidFill>
                <a:srgbClr val="80600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806000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806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806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806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806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6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6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6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6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806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FDBA6223-0CB5-4058-AF51-042349691640}" type="datetimeFigureOut">
              <a:rPr lang="fr-FR"/>
              <a:pPr/>
              <a:t>18/08/2013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59009471-8C56-4888-8187-45F3EA9DDB65}" type="slidenum">
              <a:rPr lang="fr-FR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13.xml"/><Relationship Id="rId1" Type="http://schemas.openxmlformats.org/officeDocument/2006/relationships/audio" Target="file:///C:\Users\ekcwei\Music\Playlists\I%20Sing%20Praises%20to%20Your%20Name&#25105;&#35201;&#27468;&#38924;&#31074;&#32854;&#21517;%20.mp3" TargetMode="External"/><Relationship Id="rId4" Type="http://schemas.openxmlformats.org/officeDocument/2006/relationships/image" Target="../media/image11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3" descr="St coulmba's church"/>
          <p:cNvPicPr>
            <a:picLocks noChangeAspect="1" noChangeArrowheads="1"/>
          </p:cNvPicPr>
          <p:nvPr/>
        </p:nvPicPr>
        <p:blipFill>
          <a:blip r:embed="rId2" cstate="print">
            <a:grayscl/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140968"/>
            <a:ext cx="4896544" cy="35991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aslogo6b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FFDF"/>
              </a:clrFrom>
              <a:clrTo>
                <a:srgbClr val="FEFFD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79548">
            <a:off x="5989273" y="3341886"/>
            <a:ext cx="2638927" cy="295308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7" name="Picture 1" descr="image034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2246778">
            <a:off x="196866" y="536700"/>
            <a:ext cx="2530475" cy="22590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1" descr="image0340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414849">
            <a:off x="2182813" y="3137024"/>
            <a:ext cx="1477962" cy="1319213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" descr="image034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849541">
            <a:off x="4470402" y="4586464"/>
            <a:ext cx="938213" cy="1049337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" descr="image034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111525">
            <a:off x="5726113" y="5561012"/>
            <a:ext cx="577850" cy="646112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" descr="image0340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EFFF9"/>
              </a:clrFrom>
              <a:clrTo>
                <a:srgbClr val="FEFFF9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111525">
            <a:off x="7918768" y="5010991"/>
            <a:ext cx="1036462" cy="1158900"/>
          </a:xfrm>
          <a:prstGeom prst="rect">
            <a:avLst/>
          </a:prstGeom>
          <a:noFill/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re 1"/>
          <p:cNvSpPr txBox="1">
            <a:spLocks/>
          </p:cNvSpPr>
          <p:nvPr/>
        </p:nvSpPr>
        <p:spPr>
          <a:xfrm>
            <a:off x="2987824" y="2924944"/>
            <a:ext cx="6156176" cy="3933056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r" eaLnBrk="0" hangingPunct="0"/>
            <a:r>
              <a:rPr lang="zh-TW" altLang="en-US" sz="6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分甘共</a:t>
            </a:r>
            <a:r>
              <a:rPr lang="zh-TW" altLang="en-US" sz="6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苦</a:t>
            </a:r>
            <a:endParaRPr lang="en-US" altLang="zh-TW" sz="55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/>
              <a:ea typeface="SimHei" pitchFamily="49" charset="-122"/>
            </a:endParaRPr>
          </a:p>
          <a:p>
            <a:pPr algn="r" eaLnBrk="0" hangingPunct="0"/>
            <a:r>
              <a:rPr lang="zh-CN" altLang="en-US" sz="6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腓</a:t>
            </a:r>
            <a:r>
              <a:rPr lang="en-US" altLang="zh-CN" sz="65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4:14-23</a:t>
            </a:r>
            <a:endParaRPr lang="fr-CA" sz="65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53752" y="5085184"/>
            <a:ext cx="3238128" cy="1656184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algn="ctr" eaLnBrk="0" hangingPunct="0">
              <a:defRPr/>
            </a:pPr>
            <a:r>
              <a:rPr lang="en-US" altLang="zh-TW" sz="43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 </a:t>
            </a:r>
            <a:r>
              <a:rPr lang="en-US" altLang="zh-TW" sz="4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201</a:t>
            </a:r>
            <a:r>
              <a:rPr lang="en-US" altLang="zh-CN" sz="4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3</a:t>
            </a:r>
            <a:r>
              <a:rPr lang="en-US" altLang="zh-TW" sz="4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-</a:t>
            </a:r>
            <a:r>
              <a:rPr lang="en-US" altLang="zh-CN" sz="4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0</a:t>
            </a:r>
            <a:r>
              <a:rPr lang="en-US" altLang="zh-TW" sz="43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>8-18 </a:t>
            </a:r>
            <a:r>
              <a:rPr lang="en-US" altLang="zh-CN" sz="4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  <a:t/>
            </a:r>
            <a:br>
              <a:rPr lang="en-US" altLang="zh-CN" sz="43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/>
              </a:rPr>
            </a:br>
            <a:r>
              <a:rPr lang="zh-CN" altLang="en-US" sz="4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韦焜墀牧师</a:t>
            </a:r>
            <a:endParaRPr lang="fr-CA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1058" y="207971"/>
            <a:ext cx="8305799" cy="209288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5400" b="1" cap="all" dirty="0">
                <a:ln w="9000" cmpd="sng">
                  <a:solidFill>
                    <a:prstClr val="white"/>
                  </a:solidFill>
                  <a:prstDash val="solid"/>
                </a:ln>
                <a:solidFill>
                  <a:srgbClr val="4F81BD">
                    <a:lumMod val="75000"/>
                  </a:srgbClr>
                </a:solidFill>
                <a:effectLst>
                  <a:reflection blurRad="12700" stA="28000" endPos="45000" dist="1000" dir="5400000" sy="-100000" algn="bl" rotWithShape="0"/>
                </a:effectLst>
                <a:latin typeface="SimHei" pitchFamily="49" charset="-122"/>
                <a:ea typeface="SimHei" pitchFamily="49" charset="-122"/>
                <a:cs typeface="Times New Roman" pitchFamily="18" charset="0"/>
              </a:rPr>
              <a:t>剑桥华人</a:t>
            </a:r>
            <a:r>
              <a:rPr lang="zh-CN" altLang="en-US" sz="5400" b="1" cap="all" dirty="0" smtClean="0">
                <a:ln w="9000" cmpd="sng">
                  <a:solidFill>
                    <a:prstClr val="white"/>
                  </a:solidFill>
                  <a:prstDash val="solid"/>
                </a:ln>
                <a:solidFill>
                  <a:srgbClr val="4F81BD">
                    <a:lumMod val="75000"/>
                  </a:srgbClr>
                </a:solidFill>
                <a:effectLst>
                  <a:reflection blurRad="12700" stA="28000" endPos="45000" dist="1000" dir="5400000" sy="-100000" algn="bl" rotWithShape="0"/>
                </a:effectLst>
                <a:latin typeface="SimHei" pitchFamily="49" charset="-122"/>
                <a:ea typeface="SimHei" pitchFamily="49" charset="-122"/>
                <a:cs typeface="Times New Roman" pitchFamily="18" charset="0"/>
              </a:rPr>
              <a:t>基督教</a:t>
            </a:r>
            <a:r>
              <a:rPr lang="zh-TW" altLang="en-US" sz="5400" b="1" cap="all" dirty="0" smtClean="0">
                <a:ln w="9000" cmpd="sng">
                  <a:solidFill>
                    <a:prstClr val="white"/>
                  </a:solidFill>
                  <a:prstDash val="solid"/>
                </a:ln>
                <a:solidFill>
                  <a:srgbClr val="4F81BD">
                    <a:lumMod val="75000"/>
                  </a:srgbClr>
                </a:solidFill>
                <a:effectLst>
                  <a:reflection blurRad="12700" stA="28000" endPos="45000" dist="1000" dir="5400000" sy="-100000" algn="bl" rotWithShape="0"/>
                </a:effectLst>
                <a:latin typeface="SimHei" pitchFamily="49" charset="-122"/>
                <a:ea typeface="SimHei" pitchFamily="49" charset="-122"/>
                <a:cs typeface="Times New Roman" pitchFamily="18" charset="0"/>
              </a:rPr>
              <a:t>會</a:t>
            </a:r>
            <a:endParaRPr lang="en-US" altLang="zh-CN" sz="5400" b="1" cap="all" dirty="0" smtClean="0">
              <a:ln w="9000" cmpd="sng">
                <a:solidFill>
                  <a:prstClr val="white"/>
                </a:solidFill>
                <a:prstDash val="solid"/>
              </a:ln>
              <a:solidFill>
                <a:srgbClr val="4F81BD">
                  <a:lumMod val="75000"/>
                </a:srgbClr>
              </a:solidFill>
              <a:effectLst>
                <a:reflection blurRad="12700" stA="28000" endPos="45000" dist="1000" dir="5400000" sy="-100000" algn="bl" rotWithShape="0"/>
              </a:effectLst>
              <a:latin typeface="SimHei" pitchFamily="49" charset="-122"/>
              <a:ea typeface="SimHei" pitchFamily="49" charset="-122"/>
              <a:cs typeface="Times New Roman" pitchFamily="18" charset="0"/>
            </a:endParaRPr>
          </a:p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Cambridge </a:t>
            </a:r>
          </a:p>
          <a:p>
            <a:pPr algn="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Chinese</a:t>
            </a:r>
            <a:r>
              <a:rPr lang="zh-CN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Christian</a:t>
            </a:r>
            <a:r>
              <a:rPr lang="zh-CN" altLang="en-U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 </a:t>
            </a:r>
            <a:r>
              <a:rPr lang="en-US" altLang="zh-CN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7030A0"/>
                </a:solidFill>
                <a:effectLst>
                  <a:outerShdw blurRad="50800" algn="tl" rotWithShape="0">
                    <a:srgbClr val="000000"/>
                  </a:outerShdw>
                  <a:reflection blurRad="6350" stA="55000" endA="300" endPos="45500" dir="5400000" sy="-100000" algn="bl" rotWithShape="0"/>
                </a:effectLst>
                <a:latin typeface="Arial Rounded MT Bold" pitchFamily="34" charset="0"/>
                <a:ea typeface="汉鼎简楷体"/>
                <a:cs typeface="Times New Roman" pitchFamily="18" charset="0"/>
              </a:rPr>
              <a:t>Church</a:t>
            </a:r>
            <a:endParaRPr lang="en-US" sz="3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7030A0"/>
              </a:solidFill>
              <a:effectLst>
                <a:outerShdw blurRad="50800" algn="tl" rotWithShape="0">
                  <a:srgbClr val="000000"/>
                </a:outerShdw>
                <a:reflection blurRad="6350" stA="55000" endA="300" endPos="45500" dir="5400000" sy="-100000" algn="bl" rotWithShape="0"/>
              </a:effectLst>
              <a:latin typeface="Century Schoolbook"/>
              <a:ea typeface="宋体" pitchFamily="2" charset="-122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79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C7F1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与基督分甘共苦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C7F1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3:10 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使我认识基督、晓得他复活的大能、并且晓得和他一同受苦、效法他的死．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20000" contrast="38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>
            <a:spLocks noGrp="1"/>
          </p:cNvSpPr>
          <p:nvPr>
            <p:ph type="ctrTitle"/>
          </p:nvPr>
        </p:nvSpPr>
        <p:spPr>
          <a:xfrm>
            <a:off x="107504" y="332657"/>
            <a:ext cx="8892480" cy="4392487"/>
          </a:xfrm>
        </p:spPr>
        <p:txBody>
          <a:bodyPr/>
          <a:lstStyle/>
          <a:p>
            <a: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en-US" sz="115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zh-CN" altLang="en-US" sz="96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林前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12:26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若一个肢体受苦、所有的肢体就一同受苦．若一个肢体得荣耀、所有的肢体就一同快乐。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罗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12:15 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与喜乐的人要同乐．与哀哭的人要同哭。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林后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11:28-29</a:t>
            </a: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除了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这外面的事、还有为众教会挂心的事、天天压在我身上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29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有谁软弱、我不软弱呢．有谁跌倒、我不焦急呢。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628801"/>
            <a:ext cx="9032032" cy="5229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4:15-20</a:t>
            </a:r>
          </a:p>
          <a:p>
            <a:pPr lvl="0" algn="ctr"/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腓立比人阿、你们也知道我初传福音、离了马其顿的时候、论到授受的事、除了你们以外、并没有别的教会供给我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．</a:t>
            </a:r>
            <a:endParaRPr lang="zh-CN" altLang="en-US" sz="6000" b="1" dirty="0" smtClean="0">
              <a:solidFill>
                <a:srgbClr val="A200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556792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16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就是我在帖撒罗尼迦、你们也一次两次的、打发人供给我的需用。</a:t>
            </a:r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17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我并不求什么馈送、所求的就是你们的果子渐渐增多、多归在你们的账上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6000" b="1" dirty="0" smtClean="0">
              <a:solidFill>
                <a:srgbClr val="A200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18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但我样样都有、并且有余．我已经充足、因我从以巴弗提受了你们的馈送、当作极美的香气、为神所收纳所喜悦的祭物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6000" b="1" dirty="0" smtClean="0">
              <a:solidFill>
                <a:srgbClr val="A2005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19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我的神必照他荣耀的丰富、在基督耶稣里、使你们一切所需用的都充足。</a:t>
            </a:r>
            <a:r>
              <a:rPr lang="en-US" altLang="zh-CN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20</a:t>
            </a:r>
            <a:r>
              <a:rPr lang="zh-CN" altLang="en-US" sz="6000" b="1" dirty="0" smtClean="0">
                <a:solidFill>
                  <a:srgbClr val="A2005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愿荣耀归给我们的父神、直到永永远远。阿们。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2:25-30 </a:t>
            </a:r>
          </a:p>
          <a:p>
            <a:pPr lvl="0" algn="ctr"/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然而我想必须打发以巴弗提到你们那里去．他是我的弟兄、与我一同作工、一同当兵、是你们所差遣的、也是供给我需用的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6000" b="1" dirty="0" smtClean="0">
              <a:solidFill>
                <a:srgbClr val="005A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bright="6000" contrast="74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685800" y="1700809"/>
            <a:ext cx="7772400" cy="4320480"/>
          </a:xfrm>
        </p:spPr>
        <p:txBody>
          <a:bodyPr/>
          <a:lstStyle/>
          <a:p>
            <a:r>
              <a:rPr lang="en-US" altLang="zh-CN" sz="4800" dirty="0" smtClean="0">
                <a:solidFill>
                  <a:schemeClr val="bg1"/>
                </a:solidFill>
              </a:rPr>
              <a:t/>
            </a:r>
            <a:br>
              <a:rPr lang="en-US" altLang="zh-CN" sz="4800" dirty="0" smtClean="0">
                <a:solidFill>
                  <a:schemeClr val="bg1"/>
                </a:solidFill>
              </a:rPr>
            </a:br>
            <a:r>
              <a:rPr lang="zh-CN" altLang="en-US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en-US" sz="7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奇异的「邀请</a:t>
            </a:r>
            <a:r>
              <a:rPr lang="zh-CN" altLang="en-US" sz="7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」</a:t>
            </a:r>
            <a:endParaRPr lang="fr-CA" sz="4800" b="1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26 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他很想念你们众人、并且极其难过、因为你们听见他病了．</a:t>
            </a:r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27 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他实在是病了、几乎要死．然而神怜恤他、不但怜恤他、也怜恤我、免得我忧上加忧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6000" b="1" dirty="0" smtClean="0">
              <a:solidFill>
                <a:srgbClr val="005A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28 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所以我越发急速打发他去、叫你们再见他、就可以喜乐、我也可以少些忧愁。</a:t>
            </a:r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29 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故此你们要在主里欢欢乐乐的接待他．而且要尊重这样的人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．</a:t>
            </a:r>
            <a:endParaRPr lang="zh-CN" altLang="en-US" sz="6000" b="1" dirty="0" smtClean="0">
              <a:solidFill>
                <a:srgbClr val="005A7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30 </a:t>
            </a:r>
            <a:r>
              <a:rPr lang="zh-CN" altLang="en-US" sz="6000" b="1" dirty="0" smtClean="0">
                <a:solidFill>
                  <a:srgbClr val="005A7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因他为作基督的工夫、几乎至死、不顾性命、要补足你们供给我的不及之处。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实践：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路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10:27-37 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他回答说、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『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你要尽心、尽性、尽力、尽意、爱主你的神．又要爱邻舍如同自己。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』</a:t>
            </a:r>
            <a:endParaRPr lang="zh-CN" altLang="en-US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爱神：约壹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4:20 </a:t>
            </a:r>
            <a:endParaRPr lang="en-US" altLang="zh-CN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人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若说、我爱神、却恨他的弟兄、就是说谎话的．不爱他所看见的弟兄、就不能爱没有看见的神。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6000" contrast="5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爱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邻舍：谁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是我们的邻舍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?</a:t>
            </a:r>
          </a:p>
          <a:p>
            <a:pPr lvl="0" algn="ctr"/>
            <a:r>
              <a:rPr lang="zh-CN" alt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我们应该</a:t>
            </a:r>
            <a:endParaRPr lang="en-US" altLang="zh-CN" sz="8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ctr"/>
            <a:r>
              <a:rPr lang="zh-CN" alt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并可以</a:t>
            </a:r>
            <a:endParaRPr lang="en-US" altLang="zh-CN" sz="8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ctr"/>
            <a:r>
              <a:rPr lang="zh-CN" alt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关心</a:t>
            </a:r>
            <a:r>
              <a:rPr lang="zh-CN" altLang="en-US" sz="8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的人。</a:t>
            </a:r>
            <a:endParaRPr lang="zh-CN" altLang="en-US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395536" y="1700809"/>
            <a:ext cx="8062664" cy="4320480"/>
          </a:xfrm>
        </p:spPr>
        <p:txBody>
          <a:bodyPr/>
          <a:lstStyle/>
          <a:p>
            <a:r>
              <a:rPr lang="en-US" altLang="zh-CN" sz="4800" dirty="0" smtClean="0">
                <a:solidFill>
                  <a:schemeClr val="bg1"/>
                </a:solidFill>
              </a:rPr>
              <a:t/>
            </a:r>
            <a:br>
              <a:rPr lang="en-US" altLang="zh-CN" sz="4800" dirty="0" smtClean="0">
                <a:solidFill>
                  <a:schemeClr val="bg1"/>
                </a:solidFill>
              </a:rPr>
            </a:br>
            <a:r>
              <a:rPr lang="zh-CN" altLang="en-US" sz="4800" b="1" dirty="0" smtClean="0">
                <a:solidFill>
                  <a:srgbClr val="FFDFC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 </a:t>
            </a:r>
            <a:r>
              <a:rPr lang="zh-CN" altLang="en-US" sz="115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主内一家亲</a:t>
            </a:r>
            <a:endParaRPr lang="fr-CA" sz="115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参腓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4:15-20</a:t>
            </a:r>
          </a:p>
          <a:p>
            <a:pPr lvl="0" algn="ctr"/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15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腓立比人阿、你们也知道我初传福音、离了马其顿的时候、论到授受的事、除了你们以外、并没有别的教会供给我．</a:t>
            </a:r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16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就是我在帖撒罗尼迦、你们也一次两次的、打发人供给我的需用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参林后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8:1-5 </a:t>
            </a:r>
          </a:p>
          <a:p>
            <a:pPr lvl="0" algn="ctr"/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弟兄们、我把神赐给马其顿众教会的恩告诉你们。</a:t>
            </a:r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5 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并且他们所作的、不但照我们所想望的、更照神的旨意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、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先把自己献给主、又归附了我们。</a:t>
            </a:r>
            <a:endParaRPr lang="zh-CN" alt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4:21-22</a:t>
            </a: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请问在基督耶稣里的各位圣徒安。在我这里的众弟兄都问你们安。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22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众圣徒都问你们安。在该撒家里的人特特的问你们安。</a:t>
            </a:r>
            <a:endParaRPr lang="zh-CN" alt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奇异的「邀请</a:t>
            </a:r>
            <a:r>
              <a:rPr lang="zh-CN" altLang="en-US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」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4:14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然而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你们和我同受患难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、</a:t>
            </a:r>
            <a:endParaRPr lang="en-US" altLang="zh-CN" sz="60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原是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美事。</a:t>
            </a:r>
            <a:endParaRPr kumimoji="0" lang="fr-CA" sz="60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宣传大使命：徒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1:8 </a:t>
            </a: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但圣灵降临在你们身上、你们就必得着能力．并要在耶路撒冷、犹太全地、和撒玛利亚、</a:t>
            </a:r>
            <a:r>
              <a:rPr lang="zh-CN" altLang="en-US" sz="6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直到地极、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作我的见证。</a:t>
            </a:r>
            <a:endParaRPr lang="zh-CN" alt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来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13:1-3 </a:t>
            </a: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你们务要常存弟兄相爱的心。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 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不可忘记用爱心接待客旅．因为曾有接待客旅的、不知不觉就接待了天使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。</a:t>
            </a:r>
            <a:endParaRPr lang="zh-CN" altLang="en-US" sz="4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lum bright="11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FFD59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教会一家亲</a:t>
            </a:r>
            <a:endParaRPr lang="fr-CA" sz="4800" b="1" dirty="0" smtClean="0">
              <a:solidFill>
                <a:srgbClr val="FFD59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484784"/>
            <a:ext cx="9032032" cy="5301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3 </a:t>
            </a:r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你们要记念被捆绑的人、好像与他们同受捆绑、也要记念遭苦害的人、想到自己也在肉身之内。</a:t>
            </a:r>
            <a:endParaRPr lang="zh-CN" altLang="en-US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35496" y="44625"/>
            <a:ext cx="9032032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CN" altLang="en-US" sz="8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我要歌颂你圣名</a:t>
            </a:r>
            <a:endParaRPr lang="fr-CA" sz="7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87896" y="4149080"/>
            <a:ext cx="90320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I sing praises </a:t>
            </a:r>
          </a:p>
          <a:p>
            <a:pPr algn="ctr"/>
            <a:r>
              <a:rPr lang="en-GB" altLang="zh-CN" sz="66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to Your name</a:t>
            </a:r>
            <a:endParaRPr lang="fr-CA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35496" y="44625"/>
            <a:ext cx="9032032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我要歌颂你圣名，哦主！</a:t>
            </a:r>
          </a:p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歌颂你圣名，哦主！</a:t>
            </a:r>
          </a:p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因为你圣名至高配得赞美！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endParaRPr lang="en-US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r>
              <a:rPr lang="en-GB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x4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87896" y="4149080"/>
            <a:ext cx="90320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I sing praises to Your name, O Lord,</a:t>
            </a:r>
          </a:p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praises to Your name, O Lord,</a:t>
            </a:r>
          </a:p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for Your name is great and greatly to be praised.</a:t>
            </a:r>
            <a:endParaRPr lang="fr-CA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  <p:pic>
        <p:nvPicPr>
          <p:cNvPr id="4" name="I Sing Praises to Your Name我要歌頌祢聖名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5275312" y="355624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35496" y="44625"/>
            <a:ext cx="9032032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我要荣耀你圣名，哦主！</a:t>
            </a:r>
          </a:p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荣耀你圣名，哦主！</a:t>
            </a:r>
          </a:p>
          <a:p>
            <a:pPr algn="ctr"/>
            <a:r>
              <a:rPr lang="zh-CN" altLang="en-US" sz="6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因为你圣名至高配得赞美！</a:t>
            </a:r>
            <a:endParaRPr lang="en-US" altLang="zh-CN" sz="6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endParaRPr lang="en-US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r>
              <a:rPr lang="en-GB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x2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87896" y="4149080"/>
            <a:ext cx="90320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I give glory to Your name, O Lord,</a:t>
            </a:r>
          </a:p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glory to Your name, O Lord, </a:t>
            </a:r>
          </a:p>
          <a:p>
            <a:pPr algn="ctr"/>
            <a:r>
              <a:rPr lang="en-GB" altLang="zh-CN" sz="40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for Your name is great and greatly to be praised.</a:t>
            </a:r>
            <a:endParaRPr lang="fr-CA" sz="40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35496" y="44625"/>
            <a:ext cx="9032032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zh-CN" altLang="en-US" sz="8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因为你圣名至高配得赞美！</a:t>
            </a:r>
            <a:endParaRPr lang="en-US" altLang="zh-CN" sz="88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endParaRPr lang="en-US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  <a:p>
            <a:pPr algn="ctr"/>
            <a:r>
              <a:rPr lang="en-GB" sz="60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x3</a:t>
            </a:r>
            <a:endParaRPr lang="fr-CA" sz="48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87896" y="4149080"/>
            <a:ext cx="90320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GB" altLang="zh-CN" sz="54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SimHei" pitchFamily="49" charset="-122"/>
                <a:cs typeface="Arial" pitchFamily="34" charset="0"/>
              </a:rPr>
              <a:t>for Your name is great and greatly to be praised.</a:t>
            </a:r>
            <a:endParaRPr lang="fr-CA" sz="54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35496" y="44625"/>
            <a:ext cx="9032032" cy="3960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fr-CA" sz="7200" b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87896" y="4149080"/>
            <a:ext cx="9032032" cy="2664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algn="ctr"/>
            <a:endParaRPr lang="fr-CA" sz="6600" b="1" dirty="0" smtClean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SimHei" pitchFamily="49" charset="-122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lum contrast="7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奇异的「邀请</a:t>
            </a:r>
            <a:r>
              <a:rPr lang="zh-CN" altLang="en-US" sz="48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」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提后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1:8 </a:t>
            </a:r>
            <a:endParaRPr lang="en-US" altLang="zh-CN" sz="54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  <a:cs typeface="+mj-cs"/>
            </a:endParaRP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</a:t>
            </a:r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不要以给我们的主作见证为耻、也不要以我这为主被囚的为耻．总要按神的能力、与我为福音同受苦难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re 1"/>
          <p:cNvSpPr>
            <a:spLocks noGrp="1"/>
          </p:cNvSpPr>
          <p:nvPr>
            <p:ph type="ctrTitle"/>
          </p:nvPr>
        </p:nvSpPr>
        <p:spPr>
          <a:xfrm>
            <a:off x="251520" y="1628801"/>
            <a:ext cx="8352928" cy="4968552"/>
          </a:xfrm>
        </p:spPr>
        <p:txBody>
          <a:bodyPr/>
          <a:lstStyle/>
          <a:p>
            <a:r>
              <a:rPr lang="zh-TW" altLang="en-US" sz="8800" b="1" dirty="0" smtClean="0">
                <a:solidFill>
                  <a:srgbClr val="94E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>与基督分甘共苦 </a:t>
            </a:r>
            <a:r>
              <a:rPr lang="en-US" altLang="zh-CN" sz="4800" b="1" dirty="0" smtClean="0">
                <a:solidFill>
                  <a:srgbClr val="94E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4800" b="1" dirty="0" smtClean="0">
                <a:solidFill>
                  <a:srgbClr val="94E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r>
              <a:rPr lang="en-US" altLang="zh-CN" sz="4800" b="1" dirty="0" smtClean="0">
                <a:solidFill>
                  <a:srgbClr val="94E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  <a:t/>
            </a:r>
            <a:br>
              <a:rPr lang="en-US" altLang="zh-CN" sz="4800" b="1" dirty="0" smtClean="0">
                <a:solidFill>
                  <a:srgbClr val="94E49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</a:rPr>
            </a:br>
            <a:endParaRPr lang="fr-CA" sz="5400" b="1" dirty="0" smtClean="0">
              <a:solidFill>
                <a:srgbClr val="94E49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itchFamily="49" charset="-122"/>
              <a:ea typeface="SimHei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C7F1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与基督分甘共苦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C7F1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腓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1:29 </a:t>
            </a:r>
          </a:p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因为你们蒙恩、不但得以顺服基督、并要为他受苦。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C7F1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与基督分甘共苦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C7F1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彼前</a:t>
            </a:r>
            <a:r>
              <a:rPr lang="en-US" altLang="zh-CN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4:12-13 </a:t>
            </a:r>
          </a:p>
          <a:p>
            <a:pPr lvl="0" algn="ctr"/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亲爱的弟兄阿、有火炼的试验临到你们、不要以为奇怪、（似乎是遭遇非常的事）</a:t>
            </a:r>
            <a:r>
              <a:rPr lang="en-US" altLang="zh-CN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13 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倒要欢喜．因为你们是与基督一同受苦、使你们在他荣耀显现的时候、也可以欢喜快乐。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C7F1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与基督分甘共苦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C7F1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彼前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2:21 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你们蒙召原是为此．因为基督也为你们受过苦、给你们留下榜样、叫你们跟随他的脚踪行．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1"/>
          <p:cNvSpPr txBox="1">
            <a:spLocks/>
          </p:cNvSpPr>
          <p:nvPr/>
        </p:nvSpPr>
        <p:spPr bwMode="auto">
          <a:xfrm>
            <a:off x="685800" y="188640"/>
            <a:ext cx="777240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zh-CN" altLang="en-US" sz="4800" b="1" dirty="0" smtClean="0">
                <a:solidFill>
                  <a:srgbClr val="C7F1C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与基督分甘共苦</a:t>
            </a:r>
            <a:endParaRPr kumimoji="0" lang="fr-CA" sz="4800" b="1" i="0" u="none" strike="noStrike" kern="1200" cap="none" spc="0" normalizeH="0" baseline="0" noProof="0" dirty="0" smtClean="0">
              <a:ln>
                <a:noFill/>
              </a:ln>
              <a:solidFill>
                <a:srgbClr val="C7F1C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35496" y="1700808"/>
            <a:ext cx="9032032" cy="4968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西</a:t>
            </a:r>
            <a:r>
              <a:rPr lang="en-US" altLang="zh-CN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1:24 </a:t>
            </a:r>
          </a:p>
          <a:p>
            <a:pPr lvl="0" algn="ctr"/>
            <a:r>
              <a:rPr lang="zh-CN" alt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itchFamily="49" charset="-122"/>
                <a:ea typeface="SimHei" pitchFamily="49" charset="-122"/>
                <a:cs typeface="+mj-cs"/>
              </a:rPr>
              <a:t>现在我为你们受苦、倒觉欢乐、并且为基督的身体、就是为教会、要在我肉身上补满基督患难的缺欠。</a:t>
            </a:r>
            <a:endParaRPr kumimoji="0" lang="fr-CA" sz="5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imHei" pitchFamily="49" charset="-122"/>
              <a:ea typeface="SimHei" pitchFamily="49" charset="-122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Cambridge1 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ffic misty">
  <a:themeElements>
    <a:clrScheme name="Office Theme 3">
      <a:dk1>
        <a:srgbClr val="000000"/>
      </a:dk1>
      <a:lt1>
        <a:srgbClr val="FFFFFF"/>
      </a:lt1>
      <a:dk2>
        <a:srgbClr val="000000"/>
      </a:dk2>
      <a:lt2>
        <a:srgbClr val="B2B2B2"/>
      </a:lt2>
      <a:accent1>
        <a:srgbClr val="B2B2B2"/>
      </a:accent1>
      <a:accent2>
        <a:srgbClr val="808080"/>
      </a:accent2>
      <a:accent3>
        <a:srgbClr val="FFFFFF"/>
      </a:accent3>
      <a:accent4>
        <a:srgbClr val="000000"/>
      </a:accent4>
      <a:accent5>
        <a:srgbClr val="D5D5D5"/>
      </a:accent5>
      <a:accent6>
        <a:srgbClr val="737373"/>
      </a:accent6>
      <a:hlink>
        <a:srgbClr val="969696"/>
      </a:hlink>
      <a:folHlink>
        <a:srgbClr val="4D4D4D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458A"/>
        </a:dk1>
        <a:lt1>
          <a:srgbClr val="D7D6AE"/>
        </a:lt1>
        <a:dk2>
          <a:srgbClr val="000066"/>
        </a:dk2>
        <a:lt2>
          <a:srgbClr val="006666"/>
        </a:lt2>
        <a:accent1>
          <a:srgbClr val="007A77"/>
        </a:accent1>
        <a:accent2>
          <a:srgbClr val="005856"/>
        </a:accent2>
        <a:accent3>
          <a:srgbClr val="AAAAB8"/>
        </a:accent3>
        <a:accent4>
          <a:srgbClr val="B7B794"/>
        </a:accent4>
        <a:accent5>
          <a:srgbClr val="AABEBD"/>
        </a:accent5>
        <a:accent6>
          <a:srgbClr val="004F4D"/>
        </a:accent6>
        <a:hlink>
          <a:srgbClr val="A8A884"/>
        </a:hlink>
        <a:folHlink>
          <a:srgbClr val="867E5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66"/>
        </a:dk1>
        <a:lt1>
          <a:srgbClr val="FFFFFF"/>
        </a:lt1>
        <a:dk2>
          <a:srgbClr val="660066"/>
        </a:dk2>
        <a:lt2>
          <a:srgbClr val="FFFFCC"/>
        </a:lt2>
        <a:accent1>
          <a:srgbClr val="666699"/>
        </a:accent1>
        <a:accent2>
          <a:srgbClr val="000099"/>
        </a:accent2>
        <a:accent3>
          <a:srgbClr val="FFFFFF"/>
        </a:accent3>
        <a:accent4>
          <a:srgbClr val="000056"/>
        </a:accent4>
        <a:accent5>
          <a:srgbClr val="B8B8CA"/>
        </a:accent5>
        <a:accent6>
          <a:srgbClr val="00008A"/>
        </a:accent6>
        <a:hlink>
          <a:srgbClr val="006666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B2B2B2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37373"/>
        </a:accent6>
        <a:hlink>
          <a:srgbClr val="969696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3300"/>
        </a:dk1>
        <a:lt1>
          <a:srgbClr val="DBD0B9"/>
        </a:lt1>
        <a:dk2>
          <a:srgbClr val="09472B"/>
        </a:dk2>
        <a:lt2>
          <a:srgbClr val="A38955"/>
        </a:lt2>
        <a:accent1>
          <a:srgbClr val="B8A378"/>
        </a:accent1>
        <a:accent2>
          <a:srgbClr val="8E774A"/>
        </a:accent2>
        <a:accent3>
          <a:srgbClr val="AAB1AC"/>
        </a:accent3>
        <a:accent4>
          <a:srgbClr val="BBB19E"/>
        </a:accent4>
        <a:accent5>
          <a:srgbClr val="D8CEBE"/>
        </a:accent5>
        <a:accent6>
          <a:srgbClr val="806B42"/>
        </a:accent6>
        <a:hlink>
          <a:srgbClr val="A7A743"/>
        </a:hlink>
        <a:folHlink>
          <a:srgbClr val="91977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5F5F5F"/>
        </a:dk1>
        <a:lt1>
          <a:srgbClr val="DDDDDD"/>
        </a:lt1>
        <a:dk2>
          <a:srgbClr val="000000"/>
        </a:dk2>
        <a:lt2>
          <a:srgbClr val="5F5F5F"/>
        </a:lt2>
        <a:accent1>
          <a:srgbClr val="B2B2B2"/>
        </a:accent1>
        <a:accent2>
          <a:srgbClr val="808080"/>
        </a:accent2>
        <a:accent3>
          <a:srgbClr val="AAAAAA"/>
        </a:accent3>
        <a:accent4>
          <a:srgbClr val="BDBDBD"/>
        </a:accent4>
        <a:accent5>
          <a:srgbClr val="D5D5D5"/>
        </a:accent5>
        <a:accent6>
          <a:srgbClr val="737373"/>
        </a:accent6>
        <a:hlink>
          <a:srgbClr val="B2B2B2"/>
        </a:hlink>
        <a:folHlink>
          <a:srgbClr val="777777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Redsnowflak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0Cambridge1  </Template>
  <TotalTime>245</TotalTime>
  <Words>1262</Words>
  <Application>Microsoft Office PowerPoint</Application>
  <PresentationFormat>On-screen Show (4:3)</PresentationFormat>
  <Paragraphs>111</Paragraphs>
  <Slides>37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0Cambridge1  </vt:lpstr>
      <vt:lpstr>Traffic misty</vt:lpstr>
      <vt:lpstr>Redsnowflakes</vt:lpstr>
      <vt:lpstr>Slide 1</vt:lpstr>
      <vt:lpstr>  奇异的「邀请」</vt:lpstr>
      <vt:lpstr>Slide 3</vt:lpstr>
      <vt:lpstr>Slide 4</vt:lpstr>
      <vt:lpstr>与基督分甘共苦   </vt:lpstr>
      <vt:lpstr>Slide 6</vt:lpstr>
      <vt:lpstr>Slide 7</vt:lpstr>
      <vt:lpstr>Slide 8</vt:lpstr>
      <vt:lpstr>Slide 9</vt:lpstr>
      <vt:lpstr>Slide 10</vt:lpstr>
      <vt:lpstr>   教会一家亲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  主内一家亲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2012-04-01  韦焜墀牧师  感恩与代祷 (2) (腓1:3-11)  </dc:title>
  <dc:creator>ekcwei</dc:creator>
  <cp:lastModifiedBy>ekcwei</cp:lastModifiedBy>
  <cp:revision>5</cp:revision>
  <dcterms:created xsi:type="dcterms:W3CDTF">2013-08-18T06:13:23Z</dcterms:created>
  <dcterms:modified xsi:type="dcterms:W3CDTF">2013-08-18T10:18:30Z</dcterms:modified>
</cp:coreProperties>
</file>