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2" r:id="rId3"/>
    <p:sldMasterId id="2147483663" r:id="rId4"/>
    <p:sldMasterId id="2147483665" r:id="rId5"/>
    <p:sldMasterId id="2147483667" r:id="rId6"/>
    <p:sldMasterId id="2147483669" r:id="rId7"/>
    <p:sldMasterId id="2147483671" r:id="rId8"/>
    <p:sldMasterId id="2147483673" r:id="rId9"/>
    <p:sldMasterId id="2147483675" r:id="rId10"/>
    <p:sldMasterId id="2147483677" r:id="rId11"/>
    <p:sldMasterId id="2147483679" r:id="rId12"/>
  </p:sldMasterIdLst>
  <p:notesMasterIdLst>
    <p:notesMasterId r:id="rId56"/>
  </p:notesMasterIdLst>
  <p:sldIdLst>
    <p:sldId id="257" r:id="rId13"/>
    <p:sldId id="256" r:id="rId14"/>
    <p:sldId id="258" r:id="rId15"/>
    <p:sldId id="309" r:id="rId16"/>
    <p:sldId id="310" r:id="rId17"/>
    <p:sldId id="259" r:id="rId18"/>
    <p:sldId id="337" r:id="rId19"/>
    <p:sldId id="260" r:id="rId20"/>
    <p:sldId id="313" r:id="rId21"/>
    <p:sldId id="314" r:id="rId22"/>
    <p:sldId id="317" r:id="rId23"/>
    <p:sldId id="315" r:id="rId24"/>
    <p:sldId id="316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6" r:id="rId33"/>
    <p:sldId id="327" r:id="rId34"/>
    <p:sldId id="328" r:id="rId35"/>
    <p:sldId id="325" r:id="rId36"/>
    <p:sldId id="347" r:id="rId37"/>
    <p:sldId id="329" r:id="rId38"/>
    <p:sldId id="330" r:id="rId39"/>
    <p:sldId id="331" r:id="rId40"/>
    <p:sldId id="332" r:id="rId41"/>
    <p:sldId id="334" r:id="rId42"/>
    <p:sldId id="333" r:id="rId43"/>
    <p:sldId id="335" r:id="rId44"/>
    <p:sldId id="336" r:id="rId45"/>
    <p:sldId id="311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FFFF9B"/>
    <a:srgbClr val="FFFFFF"/>
    <a:srgbClr val="FFFF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1E598-1347-4A81-AF00-ED5393447002}" type="datetimeFigureOut">
              <a:rPr lang="en-GB" smtClean="0"/>
              <a:t>08/09/2013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EE412-9F7D-4FCF-8A3E-045366DC15C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152400"/>
            <a:ext cx="18669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52400"/>
            <a:ext cx="54483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3416099-70CF-46B3-AB81-390EBF732F9D}" type="datetime10">
              <a:rPr lang="en-US" smtClean="0">
                <a:solidFill>
                  <a:srgbClr val="FFFFFF"/>
                </a:solidFill>
              </a:rPr>
              <a:t>12:56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29A8E0-E798-408C-A16D-9282763D7CC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F23B708-C4A0-4965-93B4-2CD35C40E2C0}" type="datetime10">
              <a:rPr lang="en-US" smtClean="0"/>
              <a:t>12:56</a:t>
            </a:fld>
            <a:endParaRPr lang="fr-CA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3BE28-2DF5-4C65-8210-CAEEF3E60F65}" type="slidenum">
              <a:rPr lang="fr-CA">
                <a:solidFill>
                  <a:srgbClr val="FEFAC9"/>
                </a:solidFill>
              </a:rPr>
              <a:pPr/>
              <a:t>‹#›</a:t>
            </a:fld>
            <a:endParaRPr lang="fr-CA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B27A419-BB50-4F2D-AB88-B1CE89FE2A91}" type="datetime10">
              <a:rPr lang="en-US" smtClean="0"/>
              <a:t>12:56</a:t>
            </a:fld>
            <a:endParaRPr lang="fr-CA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3BE28-2DF5-4C65-8210-CAEEF3E60F65}" type="slidenum">
              <a:rPr lang="fr-CA">
                <a:solidFill>
                  <a:srgbClr val="FEFAC9"/>
                </a:solidFill>
              </a:rPr>
              <a:pPr/>
              <a:t>‹#›</a:t>
            </a:fld>
            <a:endParaRPr lang="fr-CA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443047E-D7A2-4B80-AFCB-88DDD345951E}" type="datetime10">
              <a:rPr lang="en-US" smtClean="0"/>
              <a:t>12:56</a:t>
            </a:fld>
            <a:endParaRPr lang="fr-CA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3BE28-2DF5-4C65-8210-CAEEF3E60F65}" type="slidenum">
              <a:rPr lang="fr-CA">
                <a:solidFill>
                  <a:srgbClr val="FEFAC9"/>
                </a:solidFill>
              </a:rPr>
              <a:pPr/>
              <a:t>‹#›</a:t>
            </a:fld>
            <a:endParaRPr lang="fr-CA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1E56F6-A957-4A2D-80B4-C6CAABAAC3E3}" type="datetime10">
              <a:rPr lang="en-US" smtClean="0"/>
              <a:t>12:56</a:t>
            </a:fld>
            <a:endParaRPr lang="fr-CA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3BE28-2DF5-4C65-8210-CAEEF3E60F65}" type="slidenum">
              <a:rPr lang="fr-CA">
                <a:solidFill>
                  <a:srgbClr val="FEFAC9"/>
                </a:solidFill>
              </a:rPr>
              <a:pPr/>
              <a:t>‹#›</a:t>
            </a:fld>
            <a:endParaRPr lang="fr-CA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5A6F8B0-A5CD-43B1-9494-89E36CBEFA6B}" type="datetime10">
              <a:rPr lang="en-US" smtClean="0"/>
              <a:t>12:56</a:t>
            </a:fld>
            <a:endParaRPr lang="fr-CA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3BE28-2DF5-4C65-8210-CAEEF3E60F65}" type="slidenum">
              <a:rPr lang="fr-CA">
                <a:solidFill>
                  <a:srgbClr val="FEFAC9"/>
                </a:solidFill>
              </a:rPr>
              <a:pPr/>
              <a:t>‹#›</a:t>
            </a:fld>
            <a:endParaRPr lang="fr-CA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C16CE8-11FC-4151-A658-E6DA6D77FECA}" type="datetime10">
              <a:rPr lang="en-US" smtClean="0"/>
              <a:t>12:56</a:t>
            </a:fld>
            <a:endParaRPr lang="fr-CA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3BE28-2DF5-4C65-8210-CAEEF3E60F65}" type="slidenum">
              <a:rPr lang="fr-CA">
                <a:solidFill>
                  <a:srgbClr val="FEFAC9"/>
                </a:solidFill>
              </a:rPr>
              <a:pPr/>
              <a:t>‹#›</a:t>
            </a:fld>
            <a:endParaRPr lang="fr-CA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799E620-4180-4988-AED9-01BB8036009C}" type="datetime10">
              <a:rPr lang="en-US" smtClean="0"/>
              <a:t>12:56</a:t>
            </a:fld>
            <a:endParaRPr lang="fr-CA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3BE28-2DF5-4C65-8210-CAEEF3E60F65}" type="slidenum">
              <a:rPr lang="fr-CA">
                <a:solidFill>
                  <a:srgbClr val="FEFAC9"/>
                </a:solidFill>
              </a:rPr>
              <a:pPr/>
              <a:t>‹#›</a:t>
            </a:fld>
            <a:endParaRPr lang="fr-CA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9F92D18-31A3-46F8-B413-D380221146DF}" type="datetime10">
              <a:rPr lang="en-US" smtClean="0"/>
              <a:t>12:56</a:t>
            </a:fld>
            <a:endParaRPr lang="fr-CA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3BE28-2DF5-4C65-8210-CAEEF3E60F65}" type="slidenum">
              <a:rPr lang="fr-CA">
                <a:solidFill>
                  <a:srgbClr val="FEFAC9"/>
                </a:solidFill>
              </a:rPr>
              <a:pPr/>
              <a:t>‹#›</a:t>
            </a:fld>
            <a:endParaRPr lang="fr-CA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DD1425-E528-4EC0-B862-4989AB7D26CA}" type="datetime10">
              <a:rPr lang="en-US" smtClean="0"/>
              <a:t>12:56</a:t>
            </a:fld>
            <a:endParaRPr lang="fr-CA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3BE28-2DF5-4C65-8210-CAEEF3E60F65}" type="slidenum">
              <a:rPr lang="fr-CA">
                <a:solidFill>
                  <a:srgbClr val="FEFAC9"/>
                </a:solidFill>
              </a:rPr>
              <a:pPr/>
              <a:t>‹#›</a:t>
            </a:fld>
            <a:endParaRPr lang="fr-CA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rnam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5002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A5002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A5002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FA29125B-6EAB-45F5-A18B-54E641169D5F}" type="datetime10">
              <a:rPr lang="en-US" smtClean="0">
                <a:solidFill>
                  <a:srgbClr val="444D26"/>
                </a:solidFill>
              </a:rPr>
              <a:t>12:56</a:t>
            </a:fld>
            <a:endParaRPr lang="fr-CA">
              <a:solidFill>
                <a:srgbClr val="444D2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12BF184B-44F5-426D-88EB-471C3A2244F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35780839-DC04-4894-9246-C84C48929EFA}" type="datetime10">
              <a:rPr lang="en-US" smtClean="0">
                <a:solidFill>
                  <a:srgbClr val="444D26"/>
                </a:solidFill>
              </a:rPr>
              <a:t>12:56</a:t>
            </a:fld>
            <a:endParaRPr lang="fr-CA">
              <a:solidFill>
                <a:srgbClr val="444D2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12BF184B-44F5-426D-88EB-471C3A2244F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3410457A-4F9D-48D9-A667-E659B23D8D70}" type="datetime10">
              <a:rPr lang="en-US" smtClean="0">
                <a:solidFill>
                  <a:srgbClr val="444D26"/>
                </a:solidFill>
              </a:rPr>
              <a:t>12:56</a:t>
            </a:fld>
            <a:endParaRPr lang="fr-CA">
              <a:solidFill>
                <a:srgbClr val="444D2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12BF184B-44F5-426D-88EB-471C3A2244F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fld id="{989147C1-6F82-42EA-8C71-260E2227B758}" type="datetime10">
              <a:rPr lang="en-US" smtClean="0">
                <a:solidFill>
                  <a:srgbClr val="FFFFFF"/>
                </a:solidFill>
                <a:latin typeface="Times New Roman" pitchFamily="18" charset="0"/>
              </a:rPr>
              <a:t>12:56</a:t>
            </a:fld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63CB6649-E068-4961-9F43-71785E876ADA}" type="slidenum">
              <a:rPr lang="en-GB">
                <a:solidFill>
                  <a:srgbClr val="FFFFFF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9" name="Picture 7" descr="skyr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890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4384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1631E7DA-0075-4BD0-8D30-CA2471C29963}" type="datetime10">
              <a:rPr lang="en-US" smtClean="0">
                <a:solidFill>
                  <a:srgbClr val="444D26"/>
                </a:solidFill>
              </a:rPr>
              <a:t>12:56</a:t>
            </a:fld>
            <a:endParaRPr lang="fr-CA">
              <a:solidFill>
                <a:srgbClr val="444D2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12BF184B-44F5-426D-88EB-471C3A2244F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245F77C4-B6E7-4B9C-82BF-509BB6B06748}" type="datetime10">
              <a:rPr lang="en-US" smtClean="0">
                <a:solidFill>
                  <a:srgbClr val="444D26"/>
                </a:solidFill>
              </a:rPr>
              <a:t>12:56</a:t>
            </a:fld>
            <a:endParaRPr lang="fr-CA">
              <a:solidFill>
                <a:srgbClr val="444D2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12BF184B-44F5-426D-88EB-471C3A2244F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DD4CE009-24F7-4BFD-B35A-5C1D61091F8C}" type="datetime10">
              <a:rPr lang="en-US" smtClean="0">
                <a:solidFill>
                  <a:srgbClr val="444D26"/>
                </a:solidFill>
              </a:rPr>
              <a:t>12:56</a:t>
            </a:fld>
            <a:endParaRPr lang="fr-CA">
              <a:solidFill>
                <a:srgbClr val="444D2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12BF184B-44F5-426D-88EB-471C3A2244F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7DE2ECF-B6EA-4235-9298-8AEBCAD087AF}" type="datetime10">
              <a:rPr lang="en-US" smtClean="0">
                <a:solidFill>
                  <a:srgbClr val="444D26"/>
                </a:solidFill>
              </a:rPr>
              <a:t>12:56</a:t>
            </a:fld>
            <a:endParaRPr lang="fr-CA">
              <a:solidFill>
                <a:srgbClr val="444D2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12BF184B-44F5-426D-88EB-471C3A2244F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DFD8951D-6176-40C0-B130-DBF3DE96B96D}" type="datetime10">
              <a:rPr lang="en-US" smtClean="0">
                <a:solidFill>
                  <a:srgbClr val="444D26"/>
                </a:solidFill>
              </a:rPr>
              <a:t>12:56</a:t>
            </a:fld>
            <a:endParaRPr lang="fr-CA">
              <a:solidFill>
                <a:srgbClr val="444D2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12BF184B-44F5-426D-88EB-471C3A2244F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32D2C194-8A70-4C85-B219-CAF52966AECE}" type="datetime10">
              <a:rPr lang="en-US" smtClean="0">
                <a:solidFill>
                  <a:srgbClr val="444D26"/>
                </a:solidFill>
              </a:rPr>
              <a:t>12:56</a:t>
            </a:fld>
            <a:endParaRPr lang="fr-CA">
              <a:solidFill>
                <a:srgbClr val="444D2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12BF184B-44F5-426D-88EB-471C3A2244F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ekcwei\Dropbox\New%20sermons\MP3%20songs\I%20believe%20&#25105;&#30456;&#20449;&#65288;&#35738;&#32654;&#20043;&#27849;&#65289;.mp3" TargetMode="Externa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3640" y="1340768"/>
            <a:ext cx="3240360" cy="115212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zh-CN" alt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韦焜墀牧师 </a:t>
            </a:r>
          </a:p>
          <a:p>
            <a:pPr algn="ctr">
              <a:spcBef>
                <a:spcPts val="0"/>
              </a:spcBef>
            </a:pPr>
            <a:r>
              <a:rPr lang="en-GB" altLang="zh-CN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130908</a:t>
            </a:r>
            <a:endParaRPr lang="en-GB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72008"/>
            <a:ext cx="511256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提前</a:t>
            </a:r>
            <a:r>
              <a:rPr lang="en-GB" altLang="zh-CN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6</a:t>
            </a:r>
            <a:r>
              <a:rPr lang="en-US" altLang="zh-CN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:3-21</a:t>
            </a:r>
            <a:r>
              <a:rPr lang="zh-CN" altLang="en-US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  </a:t>
            </a:r>
            <a:endParaRPr lang="en-US" altLang="zh-CN" sz="6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DFHeiMedium-B5" charset="-128"/>
            </a:endParaRPr>
          </a:p>
          <a:p>
            <a:pPr algn="ctr"/>
            <a:r>
              <a:rPr lang="zh-CN" altLang="en-US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属神的人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026" name="Picture 2" descr="C:\Users\ekcwei\Pictures\09 My Albums\2012--\CoventryChurch_22nd_Anniversary.jpg"/>
          <p:cNvPicPr>
            <a:picLocks noChangeAspect="1" noChangeArrowheads="1"/>
          </p:cNvPicPr>
          <p:nvPr/>
        </p:nvPicPr>
        <p:blipFill>
          <a:blip r:embed="rId3" cstate="print"/>
          <a:srcRect b="6760"/>
          <a:stretch>
            <a:fillRect/>
          </a:stretch>
        </p:blipFill>
        <p:spPr bwMode="auto">
          <a:xfrm>
            <a:off x="1259632" y="4285534"/>
            <a:ext cx="7920880" cy="2527842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9592" y="6426200"/>
            <a:ext cx="7642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宋体" charset="-122"/>
              </a:rPr>
              <a:t>COVENTRY CHINESE CHRISTIAN CHURCH </a:t>
            </a:r>
            <a:r>
              <a:rPr lang="zh-CN" alt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HeiMedium-B5" charset="-128"/>
                <a:ea typeface="DFHeiMedium-B5" charset="-128"/>
              </a:rPr>
              <a:t>高云地利华人基督教会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HeiMedium-B5" charset="-128"/>
              <a:ea typeface="DFHeiMedium-B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en-GB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提前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6:9-10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但那些想要发财的人、就陷在迷惑、落在网罗、和许多无知有害的私欲里、叫人沉在败坏和灭亡中。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10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贪财是万恶之根．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有人贪恋钱财、就被引诱离了真道、用许多愁苦把自己刺透了。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</a:t>
            </a:r>
            <a:r>
              <a:rPr lang="en-GB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提前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6:17-19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你要嘱咐那些今世富足的人、不要自高、也不要倚靠无定的钱财．只要倚靠那厚赐百物给我们享受的神。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18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又要嘱咐他们行善、在好事上富足、甘心施舍、乐意供给人、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供给或作体贴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〕19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为自己积成美好的根基、豫备将来、叫他们持定那真正的生命。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TW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「乐意供给人」</a:t>
            </a:r>
            <a:endParaRPr lang="en-US" altLang="zh-TW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供给或作体贴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endParaRPr lang="en-US" altLang="zh-TW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5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koinonikos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G2843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</a:p>
          <a:p>
            <a:pPr algn="ctr" eaLnBrk="0" hangingPunct="0"/>
            <a:r>
              <a:rPr lang="en-US" altLang="zh-CN" sz="5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koinoonia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G2833</a:t>
            </a:r>
          </a:p>
          <a:p>
            <a:pPr algn="ctr" eaLnBrk="0" hangingPunct="0"/>
            <a:r>
              <a:rPr lang="zh-TW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就是很亲密、很密切的关系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TW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林后</a:t>
            </a:r>
            <a:r>
              <a:rPr lang="en-US" altLang="zh-TW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1:7</a:t>
            </a:r>
          </a:p>
          <a:p>
            <a:pPr algn="ctr" eaLnBrk="0" hangingPunct="0"/>
            <a:r>
              <a:rPr lang="en-US" altLang="zh-TW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TW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同受苦楚、</a:t>
            </a:r>
            <a:endParaRPr lang="en-US" altLang="zh-TW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TW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也必同得安慰。 </a:t>
            </a:r>
          </a:p>
          <a:p>
            <a:pPr algn="ctr" eaLnBrk="0" hangingPunct="0"/>
            <a:endParaRPr lang="en-US" altLang="zh-TW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TW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约壹</a:t>
            </a:r>
            <a:r>
              <a:rPr lang="en-US" altLang="zh-TW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1:3 </a:t>
            </a:r>
          </a:p>
          <a:p>
            <a:pPr algn="ctr" eaLnBrk="0" hangingPunct="0"/>
            <a:r>
              <a:rPr lang="zh-TW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相交、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林后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6:14-16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你们和不信的原不相配、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不要同负一轭．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GB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光明和黑暗有什么相通呢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0" hangingPunct="0"/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communion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主餐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10:16-17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我们所祝福的杯、岂不是同领基督的血么．我们所擘开的饼、岂不是同领基督的身体么。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17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我们虽多、仍是一个饼、一个身体．因为我们都是分受这一个饼。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比对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10:18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你们看属肉体的以色列人．那吃祭物的、岂不是在祭坛上有分么。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参：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4:32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那许多信的人、都是一心一意的、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没有一人说、</a:t>
            </a:r>
            <a:endParaRPr lang="en-US" altLang="zh-CN" sz="60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他的东西有一样是自己的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都是大家公用。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提前太前书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保罗写信给他的学徒 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属灵的儿子提摩太</a:t>
            </a:r>
          </a:p>
          <a:p>
            <a:pPr algn="ctr" eaLnBrk="0" hangingPunct="0"/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帮助他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在以弗所教会牧养教会时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要面对的事宜。</a:t>
            </a:r>
            <a:endParaRPr lang="zh-TW" altLang="en-US" sz="5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96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敬虔</a:t>
            </a:r>
            <a:endParaRPr lang="en-GB" altLang="zh-CN" sz="9600" b="1" kern="0" dirty="0" smtClean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GB" altLang="zh-CN" sz="5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eusebeia</a:t>
            </a:r>
            <a:r>
              <a:rPr lang="en-GB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G2150</a:t>
            </a:r>
            <a:r>
              <a:rPr lang="zh-CN" altLang="en-GB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GB" altLang="zh-CN" sz="5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eu</a:t>
            </a:r>
            <a:r>
              <a:rPr lang="en-GB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即美好，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因此敬虔就是对神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也有用作对人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的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景仰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仰慕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，因而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敬拜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deokeman.com/image/pics/JayChowsongPics1ADUMvvxAOFzJlM.jpg"/>
          <p:cNvPicPr>
            <a:picLocks noChangeAspect="1" noChangeArrowheads="1"/>
          </p:cNvPicPr>
          <p:nvPr/>
        </p:nvPicPr>
        <p:blipFill>
          <a:blip r:embed="rId2" cstate="print"/>
          <a:srcRect l="29609"/>
          <a:stretch>
            <a:fillRect/>
          </a:stretch>
        </p:blipFill>
        <p:spPr bwMode="auto">
          <a:xfrm>
            <a:off x="2411760" y="666328"/>
            <a:ext cx="536381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-BO-B6smTgAU/UXmHtkCoQOI/AAAAAAAASJw/77fREJLRALA/s1600/Lionel+Messi+New+Pic+2013+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477" y="1268760"/>
            <a:ext cx="6972685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敬畏耶和华是智慧的开端</a:t>
            </a:r>
            <a:endParaRPr lang="en-US" altLang="zh-CN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箴</a:t>
            </a:r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9:10; 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诗</a:t>
            </a:r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111:10)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然而约壹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4:18 </a:t>
            </a:r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爱里没有惧怕．爱既完全、就把惧怕除去．因为惧怕里含着刑罚．惧怕的人在爱里未得完全。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我们要从敬畏而进入敬虔。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我们要从敬畏而进入敬虔。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我们的神、我们的主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是配受最美好、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最崇高的景仰、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仰慕、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赞美。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6:13-16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我在叫万物生活的神面前、并在向本丢彼拉多作过那美好见证的基督耶稣面前嘱咐你、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14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要守这命令、毫不玷污、无可指责、直到我们的主耶稣基督显现．</a:t>
            </a:r>
            <a:endParaRPr lang="en-US" altLang="zh-CN" sz="4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到了日期、那可称颂独有权能的、万王之王、万主之主、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16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就是那独一不死</a:t>
            </a:r>
            <a:endParaRPr lang="en-US" altLang="zh-CN" sz="4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[NIV who alone is immortal]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、住在人不能靠近的光里、是人未曾看见、也是不能看见的、要将他显明出来。</a:t>
            </a:r>
            <a:endParaRPr lang="en-US" altLang="zh-CN" sz="4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lang="en-US" altLang="zh-CN" sz="4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但愿尊贵和永远的权能、都归给他。阿们。</a:t>
            </a:r>
            <a:endParaRPr lang="en-US" altLang="zh-CN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TW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啟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5:12-13</a:t>
            </a:r>
          </a:p>
          <a:p>
            <a:pPr algn="ctr" eaLnBrk="0" hangingPunct="0"/>
            <a:r>
              <a:rPr lang="zh-TW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曾被殺的羔羊、是配得權柄、豐富、智慧、能力、尊貴、榮耀、頌讚的。但願頌讚、尊貴、榮耀、權勢、都歸給坐寶座的和羔羊、直到永永遠遠。 </a:t>
            </a:r>
            <a:endParaRPr lang="en-US" altLang="zh-CN" sz="4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怎能能够对神敬虔并更敬虔</a:t>
            </a:r>
            <a:r>
              <a:rPr lang="en-US" altLang="zh-CN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就是要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更认识祂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从神的话语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圣经真道中学习。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6:12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你要为真道打那美好的仗、持定永生．你为此被召．也在许多见证人面前、已经作了那美好的见证。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今天经文的重点，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不是对事，而是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对人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US" altLang="zh-CN" sz="4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不是事工，乃是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生命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US" altLang="zh-CN" sz="4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这正是教会领袖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和所有跟随主的人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要留意的重点，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8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作属神的人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zh-TW" alt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6:3-5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若有人传异教、不服从我们主耶稣基督纯正的话、与那合乎敬虔的道理．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他是自高自大、一无所知、专好问难、争辩言词、从此就生出嫉妒、分争、毁谤、妄疑、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</a:t>
            </a:r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并那坏了心术、失丧真理之人的争竞。他们以敬虔为得利的门路．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提摩太阿、</a:t>
            </a:r>
            <a:endParaRPr lang="en-US" altLang="zh-CN" sz="48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你要保守所托付你的、躲避世俗的虚谈、和那敌真道似是而非的学问。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21</a:t>
            </a:r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已经有人自称有这学问、就偏离了真道。愿恩惠常与你们同在。</a:t>
            </a:r>
            <a:endParaRPr lang="en-US" altLang="zh-CN" sz="48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"/>
            <a:ext cx="864096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学问是好的，也是重要的。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彼后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3:15-16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就如我们所亲爱的兄弟保罗、照着所赐给他的智慧、写了信给你们．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16 </a:t>
            </a:r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他一切的信上、也都是讲论这些事．信中有些难明白的、那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无学问</a:t>
            </a:r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不坚固的人强解、如强解别的经书一样、就自取沉沦。</a:t>
            </a:r>
            <a:endParaRPr lang="en-US" altLang="zh-CN" sz="48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"/>
            <a:ext cx="864096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NB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2:6-16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然而在完全的人中、我们也讲智慧．但不是这世上的智慧、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 </a:t>
            </a:r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并且我们讲说这些事、不是用人智慧所指教的言语、乃是用圣灵所指教的言语、将属灵的话、解释属灵的事。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或作将属灵的事讲与属灵的人</a:t>
            </a:r>
            <a:r>
              <a:rPr lang="en-US" altLang="zh-CN" sz="4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5201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4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4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6:11</a:t>
            </a:r>
          </a:p>
          <a:p>
            <a:pPr algn="ctr" eaLnBrk="0" hangingPunct="0"/>
            <a:r>
              <a:rPr lang="zh-CN" altLang="en-US" sz="44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但你这</a:t>
            </a:r>
            <a:r>
              <a:rPr lang="zh-CN" altLang="en-US" sz="66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属神的人</a:t>
            </a:r>
            <a:r>
              <a:rPr lang="zh-CN" altLang="en-US" sz="44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US" altLang="zh-CN" sz="4400" b="1" kern="0" dirty="0" smtClean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4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要逃避这些事、</a:t>
            </a:r>
            <a:r>
              <a:rPr lang="zh-CN" altLang="en-US" sz="48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追求公义、敬虔、信心、爱心、忍耐、温柔。</a:t>
            </a:r>
            <a:endParaRPr lang="en-US" altLang="zh-CN" sz="4800" b="1" kern="0" dirty="0" smtClean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6:6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然而</a:t>
            </a:r>
            <a:r>
              <a:rPr lang="zh-CN" altLang="en-US" sz="72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敬虔</a:t>
            </a:r>
            <a:r>
              <a:rPr lang="zh-CN" altLang="en-US" sz="48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加上</a:t>
            </a:r>
            <a:r>
              <a:rPr lang="zh-CN" altLang="en-US" sz="80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知足</a:t>
            </a:r>
            <a:r>
              <a:rPr lang="zh-CN" altLang="en-US" sz="48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的心便是大利了．</a:t>
            </a:r>
            <a:endParaRPr lang="zh-TW" altLang="en-US" sz="5400" b="1" kern="0" dirty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i="1" dirty="0" smtClean="0">
                <a:solidFill>
                  <a:srgbClr val="F2FAC2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</a:t>
            </a:r>
            <a:endParaRPr lang="en-GB" altLang="zh-CN" sz="8000" b="1" i="1" dirty="0" smtClean="0">
              <a:solidFill>
                <a:srgbClr val="F2FAC2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8000" b="1" i="1" dirty="0" smtClean="0">
                <a:solidFill>
                  <a:srgbClr val="F2FAC2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耶稣是我的好朋友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我相信耶稣是我的好朋友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祂为我舍命使我能进天国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我相信天父是我的阿爸父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祂好疼爱我 </a:t>
            </a:r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祂以慈爱安慰我 </a:t>
            </a:r>
            <a:endParaRPr lang="en-GB" sz="5400" b="1" dirty="0">
              <a:solidFill>
                <a:srgbClr val="F8F8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4208" y="602128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</a:t>
            </a:r>
            <a:r>
              <a:rPr lang="en-GB" altLang="zh-CN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…</a:t>
            </a:r>
            <a:endParaRPr lang="zh-CN" altLang="en-US" sz="4400" b="1" i="1" dirty="0" smtClean="0">
              <a:solidFill>
                <a:srgbClr val="00B050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pic>
        <p:nvPicPr>
          <p:cNvPr id="4" name="I believe 我相信（讚美之泉）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83624" y="47083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我相信圣灵是我的安慰者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祂时时同在温柔地牵引我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我相信生命充满美好计画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一生敬拜祢 </a:t>
            </a:r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活出最美的旨意</a:t>
            </a:r>
            <a:endParaRPr lang="en-GB" sz="5400" b="1" dirty="0">
              <a:solidFill>
                <a:srgbClr val="F8F8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4208" y="602128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</a:t>
            </a:r>
            <a:r>
              <a:rPr lang="en-GB" altLang="zh-CN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…</a:t>
            </a:r>
            <a:endParaRPr lang="zh-CN" altLang="en-US" sz="4400" b="1" i="1" dirty="0" smtClean="0">
              <a:solidFill>
                <a:srgbClr val="00B050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 我相信 </a:t>
            </a:r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打开心门来接受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选择这上好的福分不回头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 我相信 </a:t>
            </a:r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我的生命已不同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一路上有主来陪伴我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永远不离开我</a:t>
            </a:r>
            <a:endParaRPr lang="en-GB" sz="5400" b="1" dirty="0">
              <a:solidFill>
                <a:srgbClr val="F8F8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4208" y="602128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</a:t>
            </a:r>
            <a:r>
              <a:rPr lang="en-GB" altLang="zh-CN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…</a:t>
            </a:r>
            <a:endParaRPr lang="zh-CN" altLang="en-US" sz="4400" b="1" i="1" dirty="0" smtClean="0">
              <a:solidFill>
                <a:srgbClr val="00B050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我相信圣灵是我的安慰者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祂时时同在温柔地牵引我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我相信生命充满美好计画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一生敬拜祢 </a:t>
            </a:r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活出最美的旨意</a:t>
            </a:r>
            <a:endParaRPr lang="en-GB" sz="5400" b="1" dirty="0">
              <a:solidFill>
                <a:srgbClr val="F8F8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4208" y="602128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</a:t>
            </a:r>
            <a:r>
              <a:rPr lang="en-GB" altLang="zh-CN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…</a:t>
            </a:r>
            <a:endParaRPr lang="zh-CN" altLang="en-US" sz="4400" b="1" i="1" dirty="0" smtClean="0">
              <a:solidFill>
                <a:srgbClr val="00B050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所有跟随主的人要留意作属神的人</a:t>
            </a:r>
            <a:endParaRPr lang="en-US" altLang="zh-CN" sz="4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8:14-16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因为凡被神的灵引导的、都是神的儿子。</a:t>
            </a:r>
            <a:r>
              <a:rPr lang="en-US" altLang="zh-CN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 </a:t>
            </a:r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你们所受的不是奴仆的心、仍旧害怕．所受的乃是儿子心、因此我们呼叫阿爸、父。</a:t>
            </a:r>
            <a:r>
              <a:rPr lang="en-US" altLang="zh-CN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16 </a:t>
            </a:r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圣灵与我们的心同证我们是神的儿女。</a:t>
            </a:r>
            <a:endParaRPr lang="zh-TW" altLang="en-US" sz="4800" b="1" kern="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 我相信 </a:t>
            </a:r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打开心门来接受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选择这上好的福分不回头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 我相信 </a:t>
            </a:r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我的生命已不同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一路上有主来陪伴我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永远不离开我</a:t>
            </a:r>
            <a:endParaRPr lang="en-GB" sz="5400" b="1" dirty="0">
              <a:solidFill>
                <a:srgbClr val="F8F8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4208" y="602128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</a:t>
            </a:r>
            <a:r>
              <a:rPr lang="en-GB" altLang="zh-CN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…</a:t>
            </a:r>
            <a:endParaRPr lang="zh-CN" altLang="en-US" sz="4400" b="1" i="1" dirty="0" smtClean="0">
              <a:solidFill>
                <a:srgbClr val="00B050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 我相信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我相信天父是阿爸父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祂看我为宝贵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 我相信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最爱我的就是阿爸父 </a:t>
            </a: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祂看我为宝贵</a:t>
            </a:r>
            <a:endParaRPr lang="en-GB" sz="5400" b="1" dirty="0">
              <a:solidFill>
                <a:srgbClr val="F8F8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4208" y="602128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</a:t>
            </a:r>
            <a:r>
              <a:rPr lang="en-GB" altLang="zh-CN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…</a:t>
            </a:r>
            <a:endParaRPr lang="zh-CN" altLang="en-US" sz="4400" b="1" i="1" dirty="0" smtClean="0">
              <a:solidFill>
                <a:srgbClr val="00B050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endParaRPr lang="en-GB" altLang="zh-CN" sz="5400" b="1" dirty="0" smtClean="0">
              <a:solidFill>
                <a:srgbClr val="F8F8F8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en-US" altLang="zh-CN" sz="72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		</a:t>
            </a:r>
            <a:r>
              <a:rPr lang="zh-CN" altLang="en-US" sz="7200" b="1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   最</a:t>
            </a:r>
            <a:r>
              <a:rPr lang="zh-CN" altLang="en-US" sz="7200" b="1" dirty="0" smtClean="0">
                <a:solidFill>
                  <a:srgbClr val="F8F8F8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宝贵</a:t>
            </a:r>
            <a:endParaRPr lang="en-GB" sz="7200" b="1" dirty="0">
              <a:solidFill>
                <a:srgbClr val="F8F8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4208" y="602128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</a:t>
            </a:r>
            <a:r>
              <a:rPr lang="en-GB" altLang="zh-CN" sz="4400" b="1" i="1" dirty="0" smtClean="0">
                <a:solidFill>
                  <a:srgbClr val="00B050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…</a:t>
            </a:r>
            <a:endParaRPr lang="zh-CN" altLang="en-US" sz="4400" b="1" i="1" dirty="0" smtClean="0">
              <a:solidFill>
                <a:srgbClr val="00B050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i="1" dirty="0" smtClean="0">
                <a:solidFill>
                  <a:srgbClr val="F2FAC2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我相信</a:t>
            </a:r>
            <a:endParaRPr lang="en-GB" altLang="zh-CN" sz="8000" b="1" i="1" dirty="0" smtClean="0">
              <a:solidFill>
                <a:srgbClr val="F2FAC2"/>
              </a:solidFill>
              <a:effectLst>
                <a:glow rad="53100">
                  <a:srgbClr val="809EC2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r>
              <a:rPr lang="zh-CN" altLang="en-US" sz="8000" b="1" i="1" dirty="0" smtClean="0">
                <a:solidFill>
                  <a:srgbClr val="F2FAC2"/>
                </a:solidFill>
                <a:effectLst>
                  <a:glow rad="53100">
                    <a:srgbClr val="809EC2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耶稣是我的好朋友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教会领袖要留意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作属神的人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US" altLang="zh-CN" sz="4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彼前</a:t>
            </a:r>
            <a:r>
              <a:rPr lang="en-US" altLang="zh-CN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5:2-3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务要牧养在你们中间神的群羊、按着神旨意照管他们．不是出于勉强、乃是出于甘心．也不是因为贪财、乃是出于乐意。</a:t>
            </a:r>
            <a:r>
              <a:rPr lang="en-US" altLang="zh-CN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 </a:t>
            </a:r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也不是辖制所托付你们的、乃是作群羊的榜样。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52013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6:11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但你这属神的人、</a:t>
            </a:r>
            <a:endParaRPr lang="en-US" altLang="zh-CN" sz="48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要逃避这些事、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追求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公义、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敬虔、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信心、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爱心、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忍耐、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温柔。</a:t>
            </a:r>
            <a:endParaRPr lang="zh-TW" altLang="en-US" sz="5400" b="1" kern="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5201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6:6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然而</a:t>
            </a:r>
            <a:endParaRPr lang="en-US" altLang="zh-CN" sz="48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72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敬虔</a:t>
            </a:r>
            <a:endParaRPr lang="en-US" altLang="zh-CN" sz="72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加上</a:t>
            </a:r>
            <a:r>
              <a:rPr lang="zh-CN" altLang="en-US" sz="80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知足</a:t>
            </a:r>
            <a:endParaRPr lang="en-US" altLang="zh-CN" sz="48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的心便是大利了．</a:t>
            </a:r>
            <a:endParaRPr lang="zh-TW" altLang="en-US" sz="5400" b="1" kern="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166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知足</a:t>
            </a:r>
            <a:endParaRPr lang="en-US" altLang="zh-CN" sz="9600" b="1" kern="0" dirty="0" smtClean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对财利的态度、</a:t>
            </a:r>
            <a:endParaRPr lang="en-US" altLang="zh-CN" sz="7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价值观</a:t>
            </a:r>
            <a:endParaRPr lang="en-US" altLang="zh-CN" sz="7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</a:t>
            </a:r>
            <a:r>
              <a:rPr lang="en-GB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6:7-8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因为我们没有带什么到世上来、也不能带什么去．</a:t>
            </a:r>
            <a:r>
              <a:rPr lang="en-US" altLang="zh-CN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8</a:t>
            </a:r>
            <a:r>
              <a:rPr lang="zh-CN" altLang="en-US" sz="54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只要有衣有食、就当知足。</a:t>
            </a:r>
            <a:endParaRPr lang="en-US" altLang="zh-CN" sz="54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ventry1308111Tim5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GreenPla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GreenPla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GreenPla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Coventry03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kyray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Pla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GreenPla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GreenPla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GreenPla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GreenPla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GreenPla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6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7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8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9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Coventry1308111Tim5-2</Template>
  <TotalTime>100</TotalTime>
  <Words>1554</Words>
  <Application>Microsoft Office PowerPoint</Application>
  <PresentationFormat>On-screen Show (4:3)</PresentationFormat>
  <Paragraphs>176</Paragraphs>
  <Slides>43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Coventry1308111Tim5-2</vt:lpstr>
      <vt:lpstr>0Coventry03</vt:lpstr>
      <vt:lpstr>skyrays</vt:lpstr>
      <vt:lpstr>GreenPlant</vt:lpstr>
      <vt:lpstr>1_GreenPlant</vt:lpstr>
      <vt:lpstr>2_GreenPlant</vt:lpstr>
      <vt:lpstr>3_GreenPlant</vt:lpstr>
      <vt:lpstr>4_GreenPlant</vt:lpstr>
      <vt:lpstr>5_GreenPlant</vt:lpstr>
      <vt:lpstr>6_GreenPlant</vt:lpstr>
      <vt:lpstr>7_GreenPlant</vt:lpstr>
      <vt:lpstr>8_GreenPlant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10</cp:revision>
  <dcterms:created xsi:type="dcterms:W3CDTF">2013-09-07T13:37:13Z</dcterms:created>
  <dcterms:modified xsi:type="dcterms:W3CDTF">2013-09-08T11:57:08Z</dcterms:modified>
</cp:coreProperties>
</file>