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notesSlides/notesSlide38.xml" ContentType="application/vnd.openxmlformats-officedocument.presentationml.notesSlide+xml"/>
  <Override PartName="/ppt/slideMasters/slideMaster19.xml" ContentType="application/vnd.openxmlformats-officedocument.presentationml.slideMaster+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theme/theme18.xml" ContentType="application/vnd.openxmlformats-officedocument.theme+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theme/themeOverride1.xml" ContentType="application/vnd.openxmlformats-officedocument.themeOverride+xml"/>
  <Override PartName="/ppt/slideMasters/slideMaster15.xml" ContentType="application/vnd.openxmlformats-officedocument.presentationml.slide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23.xml" ContentType="application/vnd.openxmlformats-officedocument.presentationml.notesSlide+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22.xml" ContentType="application/vnd.openxmlformats-officedocument.presentationml.slideMaster+xml"/>
  <Override PartName="/ppt/theme/theme14.xml" ContentType="application/vnd.openxmlformats-officedocument.them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theme/theme21.xml" ContentType="application/vnd.openxmlformats-officedocument.theme+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theme/theme10.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Default Extension="png" ContentType="image/png"/>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Layouts/slideLayout18.xml" ContentType="application/vnd.openxmlformats-officedocument.presentationml.slideLayout+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Masters/slideMaster16.xml" ContentType="application/vnd.openxmlformats-officedocument.presentationml.slideMaster+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ppt/theme/theme19.xml" ContentType="application/vnd.openxmlformats-officedocument.theme+xml"/>
  <Override PartName="/ppt/slideLayouts/slideLayout32.xml" ContentType="application/vnd.openxmlformats-officedocument.presentationml.slideLayout+xml"/>
  <Override PartName="/ppt/notesSlides/notesSlide24.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Override PartName="/ppt/theme/theme15.xml" ContentType="application/vnd.openxmlformats-officedocument.theme+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theme/theme22.xml" ContentType="application/vnd.openxmlformats-officedocument.theme+xml"/>
  <Override PartName="/ppt/slideMasters/slideMaster5.xml" ContentType="application/vnd.openxmlformats-officedocument.presentationml.slideMaster+xml"/>
  <Override PartName="/ppt/slides/slide49.xml" ContentType="application/vnd.openxmlformats-officedocument.presentationml.slide+xml"/>
  <Override PartName="/ppt/theme/theme7.xml" ContentType="application/vnd.openxmlformats-officedocument.theme+xml"/>
  <Override PartName="/ppt/theme/theme11.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Masters/slideMaster17.xml" ContentType="application/vnd.openxmlformats-officedocument.presentationml.slideMaster+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theme/theme16.xml" ContentType="application/vnd.openxmlformats-officedocument.theme+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slideMasters/slideMaster13.xml" ContentType="application/vnd.openxmlformats-officedocument.presentationml.slideMaster+xml"/>
  <Override PartName="/ppt/theme/theme23.xml" ContentType="application/vnd.openxmlformats-officedocument.them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slideMasters/slideMaster6.xml" ContentType="application/vnd.openxmlformats-officedocument.presentationml.slideMaster+xml"/>
  <Override PartName="/ppt/slideMasters/slideMaster20.xml" ContentType="application/vnd.openxmlformats-officedocument.presentationml.slideMaster+xml"/>
  <Override PartName="/ppt/theme/theme8.xml" ContentType="application/vnd.openxmlformats-officedocument.theme+xml"/>
  <Override PartName="/ppt/theme/theme12.xml" ContentType="application/vnd.openxmlformats-officedocument.them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notesSlides/notesSlide19.xml" ContentType="application/vnd.openxmlformats-officedocument.presentationml.notesSlide+xml"/>
  <Override PartName="/ppt/slideMasters/slideMaster18.xml" ContentType="application/vnd.openxmlformats-officedocument.presentationml.slideMaster+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Default Extension="jpeg" ContentType="image/jpeg"/>
  <Override PartName="/ppt/slideLayouts/slideLayout16.xml" ContentType="application/vnd.openxmlformats-officedocument.presentationml.slideLayout+xml"/>
  <Override PartName="/ppt/notesSlides/notesSlide37.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slideMasters/slideMaster14.xml" ContentType="application/vnd.openxmlformats-officedocument.presentationml.slideMaster+xml"/>
  <Override PartName="/ppt/slides/slide20.xml" ContentType="application/vnd.openxmlformats-officedocument.presentationml.slide+xml"/>
  <Override PartName="/ppt/slideLayouts/slideLayout12.xml" ContentType="application/vnd.openxmlformats-officedocument.presentationml.slideLayout+xml"/>
  <Override PartName="/ppt/theme/theme17.xml" ContentType="application/vnd.openxmlformats-officedocument.theme+xml"/>
  <Override PartName="/ppt/slideLayouts/slideLayout30.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Masters/slideMaster21.xml" ContentType="application/vnd.openxmlformats-officedocument.presentationml.slideMaster+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notesSlides/notesSlide6.xml" ContentType="application/vnd.openxmlformats-officedocument.presentationml.notesSlide+xml"/>
  <Override PartName="/ppt/slides/slide8.xml" ContentType="application/vnd.openxmlformats-officedocument.presentationml.slide+xml"/>
  <Override PartName="/ppt/theme/theme20.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64" r:id="rId3"/>
    <p:sldMasterId id="2147483666" r:id="rId4"/>
    <p:sldMasterId id="2147483668" r:id="rId5"/>
    <p:sldMasterId id="2147483670" r:id="rId6"/>
    <p:sldMasterId id="2147483672" r:id="rId7"/>
    <p:sldMasterId id="2147483674" r:id="rId8"/>
    <p:sldMasterId id="2147483676" r:id="rId9"/>
    <p:sldMasterId id="2147483678" r:id="rId10"/>
    <p:sldMasterId id="2147483680" r:id="rId11"/>
    <p:sldMasterId id="2147483682" r:id="rId12"/>
    <p:sldMasterId id="2147483684" r:id="rId13"/>
    <p:sldMasterId id="2147483686" r:id="rId14"/>
    <p:sldMasterId id="2147483688" r:id="rId15"/>
    <p:sldMasterId id="2147483690" r:id="rId16"/>
    <p:sldMasterId id="2147483692" r:id="rId17"/>
    <p:sldMasterId id="2147483694" r:id="rId18"/>
    <p:sldMasterId id="2147483698" r:id="rId19"/>
    <p:sldMasterId id="2147483700" r:id="rId20"/>
    <p:sldMasterId id="2147483702" r:id="rId21"/>
    <p:sldMasterId id="2147483704" r:id="rId22"/>
  </p:sldMasterIdLst>
  <p:notesMasterIdLst>
    <p:notesMasterId r:id="rId84"/>
  </p:notesMasterIdLst>
  <p:sldIdLst>
    <p:sldId id="256" r:id="rId23"/>
    <p:sldId id="258" r:id="rId24"/>
    <p:sldId id="297" r:id="rId25"/>
    <p:sldId id="298" r:id="rId26"/>
    <p:sldId id="299" r:id="rId27"/>
    <p:sldId id="300" r:id="rId28"/>
    <p:sldId id="288" r:id="rId29"/>
    <p:sldId id="301" r:id="rId30"/>
    <p:sldId id="302" r:id="rId31"/>
    <p:sldId id="303" r:id="rId32"/>
    <p:sldId id="304" r:id="rId33"/>
    <p:sldId id="305" r:id="rId34"/>
    <p:sldId id="307" r:id="rId35"/>
    <p:sldId id="308" r:id="rId36"/>
    <p:sldId id="306" r:id="rId37"/>
    <p:sldId id="309" r:id="rId38"/>
    <p:sldId id="310" r:id="rId39"/>
    <p:sldId id="311" r:id="rId40"/>
    <p:sldId id="314" r:id="rId41"/>
    <p:sldId id="313" r:id="rId42"/>
    <p:sldId id="315" r:id="rId43"/>
    <p:sldId id="317" r:id="rId44"/>
    <p:sldId id="259" r:id="rId45"/>
    <p:sldId id="318" r:id="rId46"/>
    <p:sldId id="320" r:id="rId47"/>
    <p:sldId id="321" r:id="rId48"/>
    <p:sldId id="322" r:id="rId49"/>
    <p:sldId id="323" r:id="rId50"/>
    <p:sldId id="324" r:id="rId51"/>
    <p:sldId id="326" r:id="rId52"/>
    <p:sldId id="289" r:id="rId53"/>
    <p:sldId id="327" r:id="rId54"/>
    <p:sldId id="328" r:id="rId55"/>
    <p:sldId id="329" r:id="rId56"/>
    <p:sldId id="330" r:id="rId57"/>
    <p:sldId id="331" r:id="rId58"/>
    <p:sldId id="332" r:id="rId59"/>
    <p:sldId id="333" r:id="rId60"/>
    <p:sldId id="334" r:id="rId61"/>
    <p:sldId id="336" r:id="rId62"/>
    <p:sldId id="357" r:id="rId63"/>
    <p:sldId id="337" r:id="rId64"/>
    <p:sldId id="338" r:id="rId65"/>
    <p:sldId id="339" r:id="rId66"/>
    <p:sldId id="340" r:id="rId67"/>
    <p:sldId id="341" r:id="rId68"/>
    <p:sldId id="342" r:id="rId69"/>
    <p:sldId id="343" r:id="rId70"/>
    <p:sldId id="344" r:id="rId71"/>
    <p:sldId id="345" r:id="rId72"/>
    <p:sldId id="346" r:id="rId73"/>
    <p:sldId id="347" r:id="rId74"/>
    <p:sldId id="348" r:id="rId75"/>
    <p:sldId id="349" r:id="rId76"/>
    <p:sldId id="350" r:id="rId77"/>
    <p:sldId id="351" r:id="rId78"/>
    <p:sldId id="353" r:id="rId79"/>
    <p:sldId id="354" r:id="rId80"/>
    <p:sldId id="355" r:id="rId81"/>
    <p:sldId id="356" r:id="rId82"/>
    <p:sldId id="358" r:id="rId83"/>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F8F8F8"/>
    <a:srgbClr val="000000"/>
    <a:srgbClr val="280000"/>
    <a:srgbClr val="990000"/>
    <a:srgbClr val="FFCC99"/>
    <a:srgbClr val="99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42" autoAdjust="0"/>
    <p:restoredTop sz="90909" autoAdjust="0"/>
  </p:normalViewPr>
  <p:slideViewPr>
    <p:cSldViewPr>
      <p:cViewPr varScale="1">
        <p:scale>
          <a:sx n="61" d="100"/>
          <a:sy n="61" d="100"/>
        </p:scale>
        <p:origin x="-1428" y="-90"/>
      </p:cViewPr>
      <p:guideLst>
        <p:guide orient="horz" pos="2160"/>
        <p:guide pos="2880"/>
      </p:guideLst>
    </p:cSldViewPr>
  </p:slideViewPr>
  <p:outlineViewPr>
    <p:cViewPr>
      <p:scale>
        <a:sx n="33" d="100"/>
        <a:sy n="33" d="100"/>
      </p:scale>
      <p:origin x="0" y="241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4.xml"/><Relationship Id="rId39" Type="http://schemas.openxmlformats.org/officeDocument/2006/relationships/slide" Target="slides/slide17.xml"/><Relationship Id="rId21" Type="http://schemas.openxmlformats.org/officeDocument/2006/relationships/slideMaster" Target="slideMasters/slideMaster21.xml"/><Relationship Id="rId34" Type="http://schemas.openxmlformats.org/officeDocument/2006/relationships/slide" Target="slides/slide12.xml"/><Relationship Id="rId42" Type="http://schemas.openxmlformats.org/officeDocument/2006/relationships/slide" Target="slides/slide20.xml"/><Relationship Id="rId47" Type="http://schemas.openxmlformats.org/officeDocument/2006/relationships/slide" Target="slides/slide25.xml"/><Relationship Id="rId50" Type="http://schemas.openxmlformats.org/officeDocument/2006/relationships/slide" Target="slides/slide28.xml"/><Relationship Id="rId55" Type="http://schemas.openxmlformats.org/officeDocument/2006/relationships/slide" Target="slides/slide33.xml"/><Relationship Id="rId63" Type="http://schemas.openxmlformats.org/officeDocument/2006/relationships/slide" Target="slides/slide41.xml"/><Relationship Id="rId68" Type="http://schemas.openxmlformats.org/officeDocument/2006/relationships/slide" Target="slides/slide46.xml"/><Relationship Id="rId76" Type="http://schemas.openxmlformats.org/officeDocument/2006/relationships/slide" Target="slides/slide54.xml"/><Relationship Id="rId84" Type="http://schemas.openxmlformats.org/officeDocument/2006/relationships/notesMaster" Target="notesMasters/notesMaster1.xml"/><Relationship Id="rId7" Type="http://schemas.openxmlformats.org/officeDocument/2006/relationships/slideMaster" Target="slideMasters/slideMaster7.xml"/><Relationship Id="rId71" Type="http://schemas.openxmlformats.org/officeDocument/2006/relationships/slide" Target="slides/slide49.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9" Type="http://schemas.openxmlformats.org/officeDocument/2006/relationships/slide" Target="slides/slide7.xml"/><Relationship Id="rId11" Type="http://schemas.openxmlformats.org/officeDocument/2006/relationships/slideMaster" Target="slideMasters/slideMaster11.xml"/><Relationship Id="rId24" Type="http://schemas.openxmlformats.org/officeDocument/2006/relationships/slide" Target="slides/slide2.xml"/><Relationship Id="rId32" Type="http://schemas.openxmlformats.org/officeDocument/2006/relationships/slide" Target="slides/slide10.xml"/><Relationship Id="rId37" Type="http://schemas.openxmlformats.org/officeDocument/2006/relationships/slide" Target="slides/slide15.xml"/><Relationship Id="rId40" Type="http://schemas.openxmlformats.org/officeDocument/2006/relationships/slide" Target="slides/slide18.xml"/><Relationship Id="rId45" Type="http://schemas.openxmlformats.org/officeDocument/2006/relationships/slide" Target="slides/slide23.xml"/><Relationship Id="rId53" Type="http://schemas.openxmlformats.org/officeDocument/2006/relationships/slide" Target="slides/slide31.xml"/><Relationship Id="rId58" Type="http://schemas.openxmlformats.org/officeDocument/2006/relationships/slide" Target="slides/slide36.xml"/><Relationship Id="rId66" Type="http://schemas.openxmlformats.org/officeDocument/2006/relationships/slide" Target="slides/slide44.xml"/><Relationship Id="rId74" Type="http://schemas.openxmlformats.org/officeDocument/2006/relationships/slide" Target="slides/slide52.xml"/><Relationship Id="rId79" Type="http://schemas.openxmlformats.org/officeDocument/2006/relationships/slide" Target="slides/slide57.xml"/><Relationship Id="rId87" Type="http://schemas.openxmlformats.org/officeDocument/2006/relationships/theme" Target="theme/theme1.xml"/><Relationship Id="rId5" Type="http://schemas.openxmlformats.org/officeDocument/2006/relationships/slideMaster" Target="slideMasters/slideMaster5.xml"/><Relationship Id="rId61" Type="http://schemas.openxmlformats.org/officeDocument/2006/relationships/slide" Target="slides/slide39.xml"/><Relationship Id="rId82" Type="http://schemas.openxmlformats.org/officeDocument/2006/relationships/slide" Target="slides/slide60.xml"/><Relationship Id="rId19" Type="http://schemas.openxmlformats.org/officeDocument/2006/relationships/slideMaster" Target="slideMasters/slideMaster19.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Master" Target="slideMasters/slideMaster22.xml"/><Relationship Id="rId27" Type="http://schemas.openxmlformats.org/officeDocument/2006/relationships/slide" Target="slides/slide5.xml"/><Relationship Id="rId30" Type="http://schemas.openxmlformats.org/officeDocument/2006/relationships/slide" Target="slides/slide8.xml"/><Relationship Id="rId35" Type="http://schemas.openxmlformats.org/officeDocument/2006/relationships/slide" Target="slides/slide13.xml"/><Relationship Id="rId43" Type="http://schemas.openxmlformats.org/officeDocument/2006/relationships/slide" Target="slides/slide21.xml"/><Relationship Id="rId48" Type="http://schemas.openxmlformats.org/officeDocument/2006/relationships/slide" Target="slides/slide26.xml"/><Relationship Id="rId56" Type="http://schemas.openxmlformats.org/officeDocument/2006/relationships/slide" Target="slides/slide34.xml"/><Relationship Id="rId64" Type="http://schemas.openxmlformats.org/officeDocument/2006/relationships/slide" Target="slides/slide42.xml"/><Relationship Id="rId69" Type="http://schemas.openxmlformats.org/officeDocument/2006/relationships/slide" Target="slides/slide47.xml"/><Relationship Id="rId77" Type="http://schemas.openxmlformats.org/officeDocument/2006/relationships/slide" Target="slides/slide55.xml"/><Relationship Id="rId8" Type="http://schemas.openxmlformats.org/officeDocument/2006/relationships/slideMaster" Target="slideMasters/slideMaster8.xml"/><Relationship Id="rId51" Type="http://schemas.openxmlformats.org/officeDocument/2006/relationships/slide" Target="slides/slide29.xml"/><Relationship Id="rId72" Type="http://schemas.openxmlformats.org/officeDocument/2006/relationships/slide" Target="slides/slide50.xml"/><Relationship Id="rId80" Type="http://schemas.openxmlformats.org/officeDocument/2006/relationships/slide" Target="slides/slide58.xml"/><Relationship Id="rId85"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3.xml"/><Relationship Id="rId33" Type="http://schemas.openxmlformats.org/officeDocument/2006/relationships/slide" Target="slides/slide11.xml"/><Relationship Id="rId38" Type="http://schemas.openxmlformats.org/officeDocument/2006/relationships/slide" Target="slides/slide16.xml"/><Relationship Id="rId46" Type="http://schemas.openxmlformats.org/officeDocument/2006/relationships/slide" Target="slides/slide24.xml"/><Relationship Id="rId59" Type="http://schemas.openxmlformats.org/officeDocument/2006/relationships/slide" Target="slides/slide37.xml"/><Relationship Id="rId67" Type="http://schemas.openxmlformats.org/officeDocument/2006/relationships/slide" Target="slides/slide45.xml"/><Relationship Id="rId20" Type="http://schemas.openxmlformats.org/officeDocument/2006/relationships/slideMaster" Target="slideMasters/slideMaster20.xml"/><Relationship Id="rId41" Type="http://schemas.openxmlformats.org/officeDocument/2006/relationships/slide" Target="slides/slide19.xml"/><Relationship Id="rId54" Type="http://schemas.openxmlformats.org/officeDocument/2006/relationships/slide" Target="slides/slide32.xml"/><Relationship Id="rId62" Type="http://schemas.openxmlformats.org/officeDocument/2006/relationships/slide" Target="slides/slide40.xml"/><Relationship Id="rId70" Type="http://schemas.openxmlformats.org/officeDocument/2006/relationships/slide" Target="slides/slide48.xml"/><Relationship Id="rId75" Type="http://schemas.openxmlformats.org/officeDocument/2006/relationships/slide" Target="slides/slide53.xml"/><Relationship Id="rId83" Type="http://schemas.openxmlformats.org/officeDocument/2006/relationships/slide" Target="slides/slide61.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Master" Target="slideMasters/slideMaster15.xml"/><Relationship Id="rId23" Type="http://schemas.openxmlformats.org/officeDocument/2006/relationships/slide" Target="slides/slide1.xml"/><Relationship Id="rId28" Type="http://schemas.openxmlformats.org/officeDocument/2006/relationships/slide" Target="slides/slide6.xml"/><Relationship Id="rId36" Type="http://schemas.openxmlformats.org/officeDocument/2006/relationships/slide" Target="slides/slide14.xml"/><Relationship Id="rId49" Type="http://schemas.openxmlformats.org/officeDocument/2006/relationships/slide" Target="slides/slide27.xml"/><Relationship Id="rId57" Type="http://schemas.openxmlformats.org/officeDocument/2006/relationships/slide" Target="slides/slide35.xml"/><Relationship Id="rId10" Type="http://schemas.openxmlformats.org/officeDocument/2006/relationships/slideMaster" Target="slideMasters/slideMaster10.xml"/><Relationship Id="rId31" Type="http://schemas.openxmlformats.org/officeDocument/2006/relationships/slide" Target="slides/slide9.xml"/><Relationship Id="rId44" Type="http://schemas.openxmlformats.org/officeDocument/2006/relationships/slide" Target="slides/slide22.xml"/><Relationship Id="rId52" Type="http://schemas.openxmlformats.org/officeDocument/2006/relationships/slide" Target="slides/slide30.xml"/><Relationship Id="rId60" Type="http://schemas.openxmlformats.org/officeDocument/2006/relationships/slide" Target="slides/slide38.xml"/><Relationship Id="rId65" Type="http://schemas.openxmlformats.org/officeDocument/2006/relationships/slide" Target="slides/slide43.xml"/><Relationship Id="rId73" Type="http://schemas.openxmlformats.org/officeDocument/2006/relationships/slide" Target="slides/slide51.xml"/><Relationship Id="rId78" Type="http://schemas.openxmlformats.org/officeDocument/2006/relationships/slide" Target="slides/slide56.xml"/><Relationship Id="rId81" Type="http://schemas.openxmlformats.org/officeDocument/2006/relationships/slide" Target="slides/slide59.xml"/><Relationship Id="rId86"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7270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727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270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7271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7271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E405808-115A-4670-BC50-69E176AC4700}" type="slidenum">
              <a:rPr lang="en-GB"/>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14792F-64CA-4C4D-A809-A9C53B9193F8}" type="slidenum">
              <a:rPr lang="en-GB"/>
              <a:pPr/>
              <a:t>1</a:t>
            </a:fld>
            <a:endParaRPr lang="en-GB"/>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03C5BB-AA00-4024-BEAF-FED6117A06D1}" type="slidenum">
              <a:rPr lang="en-GB"/>
              <a:pPr/>
              <a:t>10</a:t>
            </a:fld>
            <a:endParaRPr lang="en-GB"/>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03C5BB-AA00-4024-BEAF-FED6117A06D1}" type="slidenum">
              <a:rPr lang="en-GB"/>
              <a:pPr/>
              <a:t>11</a:t>
            </a:fld>
            <a:endParaRPr lang="en-GB"/>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03C5BB-AA00-4024-BEAF-FED6117A06D1}" type="slidenum">
              <a:rPr lang="en-GB"/>
              <a:pPr/>
              <a:t>12</a:t>
            </a:fld>
            <a:endParaRPr lang="en-GB"/>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03C5BB-AA00-4024-BEAF-FED6117A06D1}" type="slidenum">
              <a:rPr lang="en-GB"/>
              <a:pPr/>
              <a:t>13</a:t>
            </a:fld>
            <a:endParaRPr lang="en-GB"/>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03C5BB-AA00-4024-BEAF-FED6117A06D1}" type="slidenum">
              <a:rPr lang="en-GB"/>
              <a:pPr/>
              <a:t>14</a:t>
            </a:fld>
            <a:endParaRPr lang="en-GB"/>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03C5BB-AA00-4024-BEAF-FED6117A06D1}" type="slidenum">
              <a:rPr lang="en-GB"/>
              <a:pPr/>
              <a:t>15</a:t>
            </a:fld>
            <a:endParaRPr lang="en-GB"/>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03C5BB-AA00-4024-BEAF-FED6117A06D1}" type="slidenum">
              <a:rPr lang="en-GB"/>
              <a:pPr/>
              <a:t>16</a:t>
            </a:fld>
            <a:endParaRPr lang="en-GB"/>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03C5BB-AA00-4024-BEAF-FED6117A06D1}" type="slidenum">
              <a:rPr lang="en-GB"/>
              <a:pPr/>
              <a:t>17</a:t>
            </a:fld>
            <a:endParaRPr lang="en-GB"/>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03C5BB-AA00-4024-BEAF-FED6117A06D1}" type="slidenum">
              <a:rPr lang="en-GB"/>
              <a:pPr/>
              <a:t>18</a:t>
            </a:fld>
            <a:endParaRPr lang="en-GB"/>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03C5BB-AA00-4024-BEAF-FED6117A06D1}" type="slidenum">
              <a:rPr lang="en-GB"/>
              <a:pPr/>
              <a:t>19</a:t>
            </a:fld>
            <a:endParaRPr lang="en-GB"/>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DE2558-D847-4D37-BDB1-71C222F09BD9}" type="slidenum">
              <a:rPr lang="en-GB"/>
              <a:pPr/>
              <a:t>2</a:t>
            </a:fld>
            <a:endParaRPr lang="en-GB"/>
          </a:p>
        </p:txBody>
      </p:sp>
      <p:sp>
        <p:nvSpPr>
          <p:cNvPr id="75778" name="Rectangle 1026"/>
          <p:cNvSpPr>
            <a:spLocks noGrp="1" noRot="1" noChangeAspect="1" noChangeArrowheads="1" noTextEdit="1"/>
          </p:cNvSpPr>
          <p:nvPr>
            <p:ph type="sldImg"/>
          </p:nvPr>
        </p:nvSpPr>
        <p:spPr>
          <a:ln/>
        </p:spPr>
      </p:sp>
      <p:sp>
        <p:nvSpPr>
          <p:cNvPr id="75779" name="Rectangle 1027"/>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03C5BB-AA00-4024-BEAF-FED6117A06D1}" type="slidenum">
              <a:rPr lang="en-GB"/>
              <a:pPr/>
              <a:t>20</a:t>
            </a:fld>
            <a:endParaRPr lang="en-GB"/>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03C5BB-AA00-4024-BEAF-FED6117A06D1}" type="slidenum">
              <a:rPr lang="en-GB"/>
              <a:pPr/>
              <a:t>21</a:t>
            </a:fld>
            <a:endParaRPr lang="en-GB"/>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03C5BB-AA00-4024-BEAF-FED6117A06D1}" type="slidenum">
              <a:rPr lang="en-GB"/>
              <a:pPr/>
              <a:t>22</a:t>
            </a:fld>
            <a:endParaRPr lang="en-GB"/>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45E713-B6E2-436C-B974-CAEED67EC806}" type="slidenum">
              <a:rPr lang="en-GB"/>
              <a:pPr/>
              <a:t>23</a:t>
            </a:fld>
            <a:endParaRPr lang="en-GB"/>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45E713-B6E2-436C-B974-CAEED67EC806}" type="slidenum">
              <a:rPr lang="en-GB"/>
              <a:pPr/>
              <a:t>24</a:t>
            </a:fld>
            <a:endParaRPr lang="en-GB"/>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45E713-B6E2-436C-B974-CAEED67EC806}" type="slidenum">
              <a:rPr lang="en-GB"/>
              <a:pPr/>
              <a:t>25</a:t>
            </a:fld>
            <a:endParaRPr lang="en-GB"/>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45E713-B6E2-436C-B974-CAEED67EC806}" type="slidenum">
              <a:rPr lang="en-GB"/>
              <a:pPr/>
              <a:t>26</a:t>
            </a:fld>
            <a:endParaRPr lang="en-GB"/>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45E713-B6E2-436C-B974-CAEED67EC806}" type="slidenum">
              <a:rPr lang="en-GB"/>
              <a:pPr/>
              <a:t>27</a:t>
            </a:fld>
            <a:endParaRPr lang="en-GB"/>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45E713-B6E2-436C-B974-CAEED67EC806}" type="slidenum">
              <a:rPr lang="en-GB"/>
              <a:pPr/>
              <a:t>28</a:t>
            </a:fld>
            <a:endParaRPr lang="en-GB"/>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45E713-B6E2-436C-B974-CAEED67EC806}" type="slidenum">
              <a:rPr lang="en-GB"/>
              <a:pPr/>
              <a:t>29</a:t>
            </a:fld>
            <a:endParaRPr lang="en-GB"/>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DE2558-D847-4D37-BDB1-71C222F09BD9}" type="slidenum">
              <a:rPr lang="en-GB"/>
              <a:pPr/>
              <a:t>3</a:t>
            </a:fld>
            <a:endParaRPr lang="en-GB"/>
          </a:p>
        </p:txBody>
      </p:sp>
      <p:sp>
        <p:nvSpPr>
          <p:cNvPr id="75778" name="Rectangle 1026"/>
          <p:cNvSpPr>
            <a:spLocks noGrp="1" noRot="1" noChangeAspect="1" noChangeArrowheads="1" noTextEdit="1"/>
          </p:cNvSpPr>
          <p:nvPr>
            <p:ph type="sldImg"/>
          </p:nvPr>
        </p:nvSpPr>
        <p:spPr>
          <a:ln/>
        </p:spPr>
      </p:sp>
      <p:sp>
        <p:nvSpPr>
          <p:cNvPr id="75779" name="Rectangle 1027"/>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45E713-B6E2-436C-B974-CAEED67EC806}" type="slidenum">
              <a:rPr lang="en-GB"/>
              <a:pPr/>
              <a:t>30</a:t>
            </a:fld>
            <a:endParaRPr lang="en-GB"/>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49FCC5-ACEF-4D02-8EED-55A9D45BC30C}" type="slidenum">
              <a:rPr lang="en-GB"/>
              <a:pPr/>
              <a:t>31</a:t>
            </a:fld>
            <a:endParaRPr lang="en-GB"/>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49FCC5-ACEF-4D02-8EED-55A9D45BC30C}" type="slidenum">
              <a:rPr lang="en-GB"/>
              <a:pPr/>
              <a:t>32</a:t>
            </a:fld>
            <a:endParaRPr lang="en-GB"/>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49FCC5-ACEF-4D02-8EED-55A9D45BC30C}" type="slidenum">
              <a:rPr lang="en-GB"/>
              <a:pPr/>
              <a:t>33</a:t>
            </a:fld>
            <a:endParaRPr lang="en-GB"/>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49FCC5-ACEF-4D02-8EED-55A9D45BC30C}" type="slidenum">
              <a:rPr lang="en-GB"/>
              <a:pPr/>
              <a:t>34</a:t>
            </a:fld>
            <a:endParaRPr lang="en-GB"/>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49FCC5-ACEF-4D02-8EED-55A9D45BC30C}" type="slidenum">
              <a:rPr lang="en-GB"/>
              <a:pPr/>
              <a:t>35</a:t>
            </a:fld>
            <a:endParaRPr lang="en-GB"/>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49FCC5-ACEF-4D02-8EED-55A9D45BC30C}" type="slidenum">
              <a:rPr lang="en-GB"/>
              <a:pPr/>
              <a:t>36</a:t>
            </a:fld>
            <a:endParaRPr lang="en-GB"/>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49FCC5-ACEF-4D02-8EED-55A9D45BC30C}" type="slidenum">
              <a:rPr lang="en-GB"/>
              <a:pPr/>
              <a:t>37</a:t>
            </a:fld>
            <a:endParaRPr lang="en-GB"/>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49FCC5-ACEF-4D02-8EED-55A9D45BC30C}" type="slidenum">
              <a:rPr lang="en-GB"/>
              <a:pPr/>
              <a:t>38</a:t>
            </a:fld>
            <a:endParaRPr lang="en-GB"/>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E21CAD7-8B60-476E-90D1-9F70FEB06449}" type="slidenum">
              <a:rPr lang="en-GB" smtClean="0">
                <a:solidFill>
                  <a:prstClr val="black"/>
                </a:solidFill>
              </a:rPr>
              <a:pPr/>
              <a:t>46</a:t>
            </a:fld>
            <a:endParaRPr lang="en-GB">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DE2558-D847-4D37-BDB1-71C222F09BD9}" type="slidenum">
              <a:rPr lang="en-GB"/>
              <a:pPr/>
              <a:t>4</a:t>
            </a:fld>
            <a:endParaRPr lang="en-GB"/>
          </a:p>
        </p:txBody>
      </p:sp>
      <p:sp>
        <p:nvSpPr>
          <p:cNvPr id="75778" name="Rectangle 1026"/>
          <p:cNvSpPr>
            <a:spLocks noGrp="1" noRot="1" noChangeAspect="1" noChangeArrowheads="1" noTextEdit="1"/>
          </p:cNvSpPr>
          <p:nvPr>
            <p:ph type="sldImg"/>
          </p:nvPr>
        </p:nvSpPr>
        <p:spPr>
          <a:ln/>
        </p:spPr>
      </p:sp>
      <p:sp>
        <p:nvSpPr>
          <p:cNvPr id="75779" name="Rectangle 1027"/>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031"/>
          <p:cNvSpPr>
            <a:spLocks noGrp="1" noChangeArrowheads="1"/>
          </p:cNvSpPr>
          <p:nvPr>
            <p:ph type="sldNum" sz="quarter" idx="5"/>
          </p:nvPr>
        </p:nvSpPr>
        <p:spPr>
          <a:noFill/>
        </p:spPr>
        <p:txBody>
          <a:bodyPr/>
          <a:lstStyle/>
          <a:p>
            <a:fld id="{0D17468F-909C-4508-9AAF-48F05092B3D6}" type="slidenum">
              <a:rPr lang="en-GB" smtClean="0">
                <a:solidFill>
                  <a:srgbClr val="000000"/>
                </a:solidFill>
              </a:rPr>
              <a:pPr/>
              <a:t>50</a:t>
            </a:fld>
            <a:endParaRPr lang="en-GB" smtClean="0">
              <a:solidFill>
                <a:srgbClr val="000000"/>
              </a:solidFill>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DE2558-D847-4D37-BDB1-71C222F09BD9}" type="slidenum">
              <a:rPr lang="en-GB"/>
              <a:pPr/>
              <a:t>5</a:t>
            </a:fld>
            <a:endParaRPr lang="en-GB"/>
          </a:p>
        </p:txBody>
      </p:sp>
      <p:sp>
        <p:nvSpPr>
          <p:cNvPr id="75778" name="Rectangle 1026"/>
          <p:cNvSpPr>
            <a:spLocks noGrp="1" noRot="1" noChangeAspect="1" noChangeArrowheads="1" noTextEdit="1"/>
          </p:cNvSpPr>
          <p:nvPr>
            <p:ph type="sldImg"/>
          </p:nvPr>
        </p:nvSpPr>
        <p:spPr>
          <a:ln/>
        </p:spPr>
      </p:sp>
      <p:sp>
        <p:nvSpPr>
          <p:cNvPr id="75779" name="Rectangle 1027"/>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DE2558-D847-4D37-BDB1-71C222F09BD9}" type="slidenum">
              <a:rPr lang="en-GB"/>
              <a:pPr/>
              <a:t>6</a:t>
            </a:fld>
            <a:endParaRPr lang="en-GB"/>
          </a:p>
        </p:txBody>
      </p:sp>
      <p:sp>
        <p:nvSpPr>
          <p:cNvPr id="75778" name="Rectangle 1026"/>
          <p:cNvSpPr>
            <a:spLocks noGrp="1" noRot="1" noChangeAspect="1" noChangeArrowheads="1" noTextEdit="1"/>
          </p:cNvSpPr>
          <p:nvPr>
            <p:ph type="sldImg"/>
          </p:nvPr>
        </p:nvSpPr>
        <p:spPr>
          <a:ln/>
        </p:spPr>
      </p:sp>
      <p:sp>
        <p:nvSpPr>
          <p:cNvPr id="75779" name="Rectangle 1027"/>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03C5BB-AA00-4024-BEAF-FED6117A06D1}" type="slidenum">
              <a:rPr lang="en-GB"/>
              <a:pPr/>
              <a:t>7</a:t>
            </a:fld>
            <a:endParaRPr lang="en-GB"/>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03C5BB-AA00-4024-BEAF-FED6117A06D1}" type="slidenum">
              <a:rPr lang="en-GB"/>
              <a:pPr/>
              <a:t>8</a:t>
            </a:fld>
            <a:endParaRPr lang="en-GB"/>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03C5BB-AA00-4024-BEAF-FED6117A06D1}" type="slidenum">
              <a:rPr lang="en-GB"/>
              <a:pPr/>
              <a:t>9</a:t>
            </a:fld>
            <a:endParaRPr lang="en-GB"/>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828800" y="1524000"/>
            <a:ext cx="6096000" cy="1879600"/>
          </a:xfrm>
        </p:spPr>
        <p:txBody>
          <a:bodyPr anchor="b"/>
          <a:lstStyle>
            <a:lvl1pPr>
              <a:lnSpc>
                <a:spcPct val="95000"/>
              </a:lnSpc>
              <a:defRPr sz="4800"/>
            </a:lvl1pPr>
          </a:lstStyle>
          <a:p>
            <a:r>
              <a:rPr lang="en-US" smtClean="0"/>
              <a:t>Click to edit Master title style</a:t>
            </a:r>
            <a:endParaRPr lang="en-GB"/>
          </a:p>
        </p:txBody>
      </p:sp>
      <p:sp>
        <p:nvSpPr>
          <p:cNvPr id="3075" name="Rectangle 3"/>
          <p:cNvSpPr>
            <a:spLocks noGrp="1" noChangeArrowheads="1"/>
          </p:cNvSpPr>
          <p:nvPr>
            <p:ph type="subTitle" idx="1"/>
          </p:nvPr>
        </p:nvSpPr>
        <p:spPr>
          <a:xfrm>
            <a:off x="1911350" y="4076700"/>
            <a:ext cx="5861050" cy="1257300"/>
          </a:xfrm>
        </p:spPr>
        <p:txBody>
          <a:bodyPr/>
          <a:lstStyle>
            <a:lvl1pPr marL="0" indent="0" algn="ctr">
              <a:buFontTx/>
              <a:buNone/>
              <a:defRPr/>
            </a:lvl1pPr>
          </a:lstStyle>
          <a:p>
            <a:r>
              <a:rPr lang="en-US" smtClean="0"/>
              <a:t>Click to edit Master subtitle style</a:t>
            </a:r>
            <a:endParaRPr lang="en-GB"/>
          </a:p>
        </p:txBody>
      </p:sp>
      <p:sp>
        <p:nvSpPr>
          <p:cNvPr id="3076" name="Rectangle 4"/>
          <p:cNvSpPr>
            <a:spLocks noGrp="1" noChangeArrowheads="1"/>
          </p:cNvSpPr>
          <p:nvPr>
            <p:ph type="dt" sz="half" idx="2"/>
          </p:nvPr>
        </p:nvSpPr>
        <p:spPr>
          <a:xfrm>
            <a:off x="1447800" y="6248400"/>
            <a:ext cx="1905000" cy="457200"/>
          </a:xfrm>
        </p:spPr>
        <p:txBody>
          <a:bodyPr/>
          <a:lstStyle>
            <a:lvl1pPr>
              <a:defRPr>
                <a:solidFill>
                  <a:schemeClr val="tx1"/>
                </a:solidFill>
              </a:defRPr>
            </a:lvl1pPr>
          </a:lstStyle>
          <a:p>
            <a:endParaRPr lang="en-GB"/>
          </a:p>
        </p:txBody>
      </p:sp>
      <p:sp>
        <p:nvSpPr>
          <p:cNvPr id="3077" name="Rectangle 5"/>
          <p:cNvSpPr>
            <a:spLocks noGrp="1" noChangeArrowheads="1"/>
          </p:cNvSpPr>
          <p:nvPr>
            <p:ph type="ftr" sz="quarter" idx="3"/>
          </p:nvPr>
        </p:nvSpPr>
        <p:spPr>
          <a:xfrm>
            <a:off x="3657600" y="6248400"/>
            <a:ext cx="2895600" cy="457200"/>
          </a:xfrm>
        </p:spPr>
        <p:txBody>
          <a:bodyPr/>
          <a:lstStyle>
            <a:lvl1pPr>
              <a:defRPr>
                <a:solidFill>
                  <a:schemeClr val="tx1"/>
                </a:solidFill>
              </a:defRPr>
            </a:lvl1pPr>
          </a:lstStyle>
          <a:p>
            <a:endParaRPr lang="en-GB"/>
          </a:p>
        </p:txBody>
      </p:sp>
      <p:sp>
        <p:nvSpPr>
          <p:cNvPr id="3078" name="Rectangle 6"/>
          <p:cNvSpPr>
            <a:spLocks noGrp="1" noChangeArrowheads="1"/>
          </p:cNvSpPr>
          <p:nvPr>
            <p:ph type="sldNum" sz="quarter" idx="4"/>
          </p:nvPr>
        </p:nvSpPr>
        <p:spPr>
          <a:xfrm>
            <a:off x="6858000" y="6248400"/>
            <a:ext cx="1905000" cy="457200"/>
          </a:xfrm>
        </p:spPr>
        <p:txBody>
          <a:bodyPr/>
          <a:lstStyle>
            <a:lvl1pPr>
              <a:defRPr>
                <a:solidFill>
                  <a:schemeClr val="tx1"/>
                </a:solidFill>
              </a:defRPr>
            </a:lvl1pPr>
          </a:lstStyle>
          <a:p>
            <a:fld id="{39BC8BCD-FF1F-4ADC-BFFF-B3D0862F0450}"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C0296F5F-744D-4EE6-BD41-C86356525A75}"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0400" y="533400"/>
            <a:ext cx="1828800" cy="55626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524000" y="533400"/>
            <a:ext cx="5334000"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91263B79-DEBA-4DBD-A1A7-8334B4E00E74}" type="slidenum">
              <a:rPr lang="en-GB"/>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zh-TW">
              <a:solidFill>
                <a:srgbClr val="FFFFFF"/>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zh-TW">
              <a:solidFill>
                <a:srgbClr val="FFFFFF"/>
              </a:solidFill>
            </a:endParaRPr>
          </a:p>
        </p:txBody>
      </p:sp>
      <p:sp>
        <p:nvSpPr>
          <p:cNvPr id="6" name="Rectangle 8"/>
          <p:cNvSpPr>
            <a:spLocks noGrp="1" noChangeArrowheads="1"/>
          </p:cNvSpPr>
          <p:nvPr>
            <p:ph type="sldNum" sz="quarter" idx="12"/>
          </p:nvPr>
        </p:nvSpPr>
        <p:spPr>
          <a:ln/>
        </p:spPr>
        <p:txBody>
          <a:bodyPr/>
          <a:lstStyle>
            <a:lvl1pPr>
              <a:defRPr/>
            </a:lvl1pPr>
          </a:lstStyle>
          <a:p>
            <a:pPr>
              <a:defRPr/>
            </a:pPr>
            <a:fld id="{D27C1DC9-388B-416B-AAEC-5598E03E7056}" type="slidenum">
              <a:rPr lang="en-US" altLang="zh-TW">
                <a:solidFill>
                  <a:srgbClr val="FFFFFF"/>
                </a:solidFill>
              </a:rPr>
              <a:pPr>
                <a:defRPr/>
              </a:pPr>
              <a:t>‹#›</a:t>
            </a:fld>
            <a:endParaRPr lang="en-US" altLang="zh-TW">
              <a:solidFill>
                <a:srgbClr val="FFFFFF"/>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zh-TW">
              <a:solidFill>
                <a:srgbClr val="FFFFFF"/>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zh-TW">
              <a:solidFill>
                <a:srgbClr val="FFFFFF"/>
              </a:solidFill>
            </a:endParaRPr>
          </a:p>
        </p:txBody>
      </p:sp>
      <p:sp>
        <p:nvSpPr>
          <p:cNvPr id="6" name="Rectangle 8"/>
          <p:cNvSpPr>
            <a:spLocks noGrp="1" noChangeArrowheads="1"/>
          </p:cNvSpPr>
          <p:nvPr>
            <p:ph type="sldNum" sz="quarter" idx="12"/>
          </p:nvPr>
        </p:nvSpPr>
        <p:spPr>
          <a:ln/>
        </p:spPr>
        <p:txBody>
          <a:bodyPr/>
          <a:lstStyle>
            <a:lvl1pPr>
              <a:defRPr/>
            </a:lvl1pPr>
          </a:lstStyle>
          <a:p>
            <a:pPr>
              <a:defRPr/>
            </a:pPr>
            <a:fld id="{D27C1DC9-388B-416B-AAEC-5598E03E7056}" type="slidenum">
              <a:rPr lang="en-US" altLang="zh-TW">
                <a:solidFill>
                  <a:srgbClr val="FFFFFF"/>
                </a:solidFill>
              </a:rPr>
              <a:pPr>
                <a:defRPr/>
              </a:pPr>
              <a:t>‹#›</a:t>
            </a:fld>
            <a:endParaRPr lang="en-US" altLang="zh-TW">
              <a:solidFill>
                <a:srgbClr val="FFFFFF"/>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zh-TW">
              <a:solidFill>
                <a:srgbClr val="FFFFFF"/>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zh-TW">
              <a:solidFill>
                <a:srgbClr val="FFFFFF"/>
              </a:solidFill>
            </a:endParaRPr>
          </a:p>
        </p:txBody>
      </p:sp>
      <p:sp>
        <p:nvSpPr>
          <p:cNvPr id="6" name="Rectangle 8"/>
          <p:cNvSpPr>
            <a:spLocks noGrp="1" noChangeArrowheads="1"/>
          </p:cNvSpPr>
          <p:nvPr>
            <p:ph type="sldNum" sz="quarter" idx="12"/>
          </p:nvPr>
        </p:nvSpPr>
        <p:spPr>
          <a:ln/>
        </p:spPr>
        <p:txBody>
          <a:bodyPr/>
          <a:lstStyle>
            <a:lvl1pPr>
              <a:defRPr/>
            </a:lvl1pPr>
          </a:lstStyle>
          <a:p>
            <a:pPr>
              <a:defRPr/>
            </a:pPr>
            <a:fld id="{D27C1DC9-388B-416B-AAEC-5598E03E7056}" type="slidenum">
              <a:rPr lang="en-US" altLang="zh-TW">
                <a:solidFill>
                  <a:srgbClr val="FFFFFF"/>
                </a:solidFill>
              </a:rPr>
              <a:pPr>
                <a:defRPr/>
              </a:pPr>
              <a:t>‹#›</a:t>
            </a:fld>
            <a:endParaRPr lang="en-US" altLang="zh-TW">
              <a:solidFill>
                <a:srgbClr val="FFFFFF"/>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zh-TW">
              <a:solidFill>
                <a:srgbClr val="FFFFFF"/>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zh-TW">
              <a:solidFill>
                <a:srgbClr val="FFFFFF"/>
              </a:solidFill>
            </a:endParaRPr>
          </a:p>
        </p:txBody>
      </p:sp>
      <p:sp>
        <p:nvSpPr>
          <p:cNvPr id="6" name="Rectangle 8"/>
          <p:cNvSpPr>
            <a:spLocks noGrp="1" noChangeArrowheads="1"/>
          </p:cNvSpPr>
          <p:nvPr>
            <p:ph type="sldNum" sz="quarter" idx="12"/>
          </p:nvPr>
        </p:nvSpPr>
        <p:spPr>
          <a:ln/>
        </p:spPr>
        <p:txBody>
          <a:bodyPr/>
          <a:lstStyle>
            <a:lvl1pPr>
              <a:defRPr/>
            </a:lvl1pPr>
          </a:lstStyle>
          <a:p>
            <a:pPr>
              <a:defRPr/>
            </a:pPr>
            <a:fld id="{D27C1DC9-388B-416B-AAEC-5598E03E7056}" type="slidenum">
              <a:rPr lang="en-US" altLang="zh-TW">
                <a:solidFill>
                  <a:srgbClr val="FFFFFF"/>
                </a:solidFill>
              </a:rPr>
              <a:pPr>
                <a:defRPr/>
              </a:pPr>
              <a:t>‹#›</a:t>
            </a:fld>
            <a:endParaRPr lang="en-US" altLang="zh-TW">
              <a:solidFill>
                <a:srgbClr val="FFFFFF"/>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zh-TW">
              <a:solidFill>
                <a:srgbClr val="FFFFFF"/>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zh-TW">
              <a:solidFill>
                <a:srgbClr val="FFFFFF"/>
              </a:solidFill>
            </a:endParaRPr>
          </a:p>
        </p:txBody>
      </p:sp>
      <p:sp>
        <p:nvSpPr>
          <p:cNvPr id="6" name="Rectangle 8"/>
          <p:cNvSpPr>
            <a:spLocks noGrp="1" noChangeArrowheads="1"/>
          </p:cNvSpPr>
          <p:nvPr>
            <p:ph type="sldNum" sz="quarter" idx="12"/>
          </p:nvPr>
        </p:nvSpPr>
        <p:spPr>
          <a:ln/>
        </p:spPr>
        <p:txBody>
          <a:bodyPr/>
          <a:lstStyle>
            <a:lvl1pPr>
              <a:defRPr/>
            </a:lvl1pPr>
          </a:lstStyle>
          <a:p>
            <a:pPr>
              <a:defRPr/>
            </a:pPr>
            <a:fld id="{D27C1DC9-388B-416B-AAEC-5598E03E7056}" type="slidenum">
              <a:rPr lang="en-US" altLang="zh-TW">
                <a:solidFill>
                  <a:srgbClr val="FFFFFF"/>
                </a:solidFill>
              </a:rPr>
              <a:pPr>
                <a:defRPr/>
              </a:pPr>
              <a:t>‹#›</a:t>
            </a:fld>
            <a:endParaRPr lang="en-US" altLang="zh-TW">
              <a:solidFill>
                <a:srgbClr val="FFFFFF"/>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zh-TW">
              <a:solidFill>
                <a:srgbClr val="FFFFFF"/>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zh-TW">
              <a:solidFill>
                <a:srgbClr val="FFFFFF"/>
              </a:solidFill>
            </a:endParaRPr>
          </a:p>
        </p:txBody>
      </p:sp>
      <p:sp>
        <p:nvSpPr>
          <p:cNvPr id="6" name="Rectangle 8"/>
          <p:cNvSpPr>
            <a:spLocks noGrp="1" noChangeArrowheads="1"/>
          </p:cNvSpPr>
          <p:nvPr>
            <p:ph type="sldNum" sz="quarter" idx="12"/>
          </p:nvPr>
        </p:nvSpPr>
        <p:spPr>
          <a:ln/>
        </p:spPr>
        <p:txBody>
          <a:bodyPr/>
          <a:lstStyle>
            <a:lvl1pPr>
              <a:defRPr/>
            </a:lvl1pPr>
          </a:lstStyle>
          <a:p>
            <a:pPr>
              <a:defRPr/>
            </a:pPr>
            <a:fld id="{D27C1DC9-388B-416B-AAEC-5598E03E7056}" type="slidenum">
              <a:rPr lang="en-US" altLang="zh-TW">
                <a:solidFill>
                  <a:srgbClr val="FFFFFF"/>
                </a:solidFill>
              </a:rPr>
              <a:pPr>
                <a:defRPr/>
              </a:pPr>
              <a:t>‹#›</a:t>
            </a:fld>
            <a:endParaRPr lang="en-US" altLang="zh-TW">
              <a:solidFill>
                <a:srgbClr val="FFFFFF"/>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zh-TW">
              <a:solidFill>
                <a:srgbClr val="FFFFFF"/>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zh-TW">
              <a:solidFill>
                <a:srgbClr val="FFFFFF"/>
              </a:solidFill>
            </a:endParaRPr>
          </a:p>
        </p:txBody>
      </p:sp>
      <p:sp>
        <p:nvSpPr>
          <p:cNvPr id="6" name="Rectangle 8"/>
          <p:cNvSpPr>
            <a:spLocks noGrp="1" noChangeArrowheads="1"/>
          </p:cNvSpPr>
          <p:nvPr>
            <p:ph type="sldNum" sz="quarter" idx="12"/>
          </p:nvPr>
        </p:nvSpPr>
        <p:spPr>
          <a:ln/>
        </p:spPr>
        <p:txBody>
          <a:bodyPr/>
          <a:lstStyle>
            <a:lvl1pPr>
              <a:defRPr/>
            </a:lvl1pPr>
          </a:lstStyle>
          <a:p>
            <a:pPr>
              <a:defRPr/>
            </a:pPr>
            <a:fld id="{D27C1DC9-388B-416B-AAEC-5598E03E7056}" type="slidenum">
              <a:rPr lang="en-US" altLang="zh-TW">
                <a:solidFill>
                  <a:srgbClr val="FFFFFF"/>
                </a:solidFill>
              </a:rPr>
              <a:pPr>
                <a:defRPr/>
              </a:pPr>
              <a:t>‹#›</a:t>
            </a:fld>
            <a:endParaRPr lang="en-US" altLang="zh-TW">
              <a:solidFill>
                <a:srgbClr val="FFFFFF"/>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zh-TW">
              <a:solidFill>
                <a:srgbClr val="FFFFFF"/>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zh-TW">
              <a:solidFill>
                <a:srgbClr val="FFFFFF"/>
              </a:solidFill>
            </a:endParaRPr>
          </a:p>
        </p:txBody>
      </p:sp>
      <p:sp>
        <p:nvSpPr>
          <p:cNvPr id="6" name="Rectangle 8"/>
          <p:cNvSpPr>
            <a:spLocks noGrp="1" noChangeArrowheads="1"/>
          </p:cNvSpPr>
          <p:nvPr>
            <p:ph type="sldNum" sz="quarter" idx="12"/>
          </p:nvPr>
        </p:nvSpPr>
        <p:spPr>
          <a:ln/>
        </p:spPr>
        <p:txBody>
          <a:bodyPr/>
          <a:lstStyle>
            <a:lvl1pPr>
              <a:defRPr/>
            </a:lvl1pPr>
          </a:lstStyle>
          <a:p>
            <a:pPr>
              <a:defRPr/>
            </a:pPr>
            <a:fld id="{D27C1DC9-388B-416B-AAEC-5598E03E7056}" type="slidenum">
              <a:rPr lang="en-US" altLang="zh-TW">
                <a:solidFill>
                  <a:srgbClr val="FFFFFF"/>
                </a:solidFill>
              </a:rPr>
              <a:pPr>
                <a:defRPr/>
              </a:pPr>
              <a:t>‹#›</a:t>
            </a:fld>
            <a:endParaRPr lang="en-US" altLang="zh-TW">
              <a:solidFill>
                <a:srgbClr val="FFFFFF"/>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70E996A8-4528-48B5-94CC-BE39306CAD91}" type="slidenum">
              <a:rPr lang="en-GB"/>
              <a:pPr/>
              <a:t>‹#›</a:t>
            </a:fld>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1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7" name="Group 11"/>
          <p:cNvGrpSpPr>
            <a:grpSpLocks/>
          </p:cNvGrpSpPr>
          <p:nvPr/>
        </p:nvGrpSpPr>
        <p:grpSpPr bwMode="auto">
          <a:xfrm>
            <a:off x="76200" y="176213"/>
            <a:ext cx="8745538" cy="161925"/>
            <a:chOff x="48" y="111"/>
            <a:chExt cx="5509" cy="102"/>
          </a:xfrm>
        </p:grpSpPr>
        <p:sp>
          <p:nvSpPr>
            <p:cNvPr id="1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45070" name="Rectangle 14"/>
          <p:cNvSpPr>
            <a:spLocks noGrp="1" noChangeArrowheads="1"/>
          </p:cNvSpPr>
          <p:nvPr>
            <p:ph type="ctrTitle" sz="quarter"/>
          </p:nvPr>
        </p:nvSpPr>
        <p:spPr>
          <a:xfrm>
            <a:off x="685800" y="1981200"/>
            <a:ext cx="7772400" cy="1143000"/>
          </a:xfrm>
        </p:spPr>
        <p:txBody>
          <a:bodyPr anchor="ctr"/>
          <a:lstStyle>
            <a:lvl1pPr algn="ctr">
              <a:defRPr sz="4000">
                <a:solidFill>
                  <a:schemeClr val="tx1"/>
                </a:solidFill>
              </a:defRPr>
            </a:lvl1pPr>
          </a:lstStyle>
          <a:p>
            <a:r>
              <a:rPr lang="en-US"/>
              <a:t>Click to edit Master title style</a:t>
            </a:r>
          </a:p>
        </p:txBody>
      </p:sp>
      <p:sp>
        <p:nvSpPr>
          <p:cNvPr id="45071" name="Rectangle 15"/>
          <p:cNvSpPr>
            <a:spLocks noGrp="1" noChangeArrowheads="1"/>
          </p:cNvSpPr>
          <p:nvPr>
            <p:ph type="subTitle" sz="quarter" idx="1"/>
          </p:nvPr>
        </p:nvSpPr>
        <p:spPr>
          <a:xfrm>
            <a:off x="1371600" y="3886200"/>
            <a:ext cx="6400800" cy="1752600"/>
          </a:xfrm>
        </p:spPr>
        <p:txBody>
          <a:bodyPr/>
          <a:lstStyle>
            <a:lvl1pPr marL="0" indent="0" algn="ctr">
              <a:buFontTx/>
              <a:buNone/>
              <a:defRPr sz="2800"/>
            </a:lvl1pPr>
          </a:lstStyle>
          <a:p>
            <a:r>
              <a:rPr lang="en-US"/>
              <a:t>Click to edit Master subtitle style</a:t>
            </a:r>
          </a:p>
        </p:txBody>
      </p:sp>
      <p:sp>
        <p:nvSpPr>
          <p:cNvPr id="16" name="Rectangle 16"/>
          <p:cNvSpPr>
            <a:spLocks noGrp="1" noChangeArrowheads="1"/>
          </p:cNvSpPr>
          <p:nvPr>
            <p:ph type="dt" sz="quarter" idx="10"/>
          </p:nvPr>
        </p:nvSpPr>
        <p:spPr>
          <a:xfrm>
            <a:off x="439738" y="5989638"/>
            <a:ext cx="1905000" cy="457200"/>
          </a:xfrm>
        </p:spPr>
        <p:txBody>
          <a:bodyPr/>
          <a:lstStyle>
            <a:lvl1pPr>
              <a:defRPr/>
            </a:lvl1pPr>
          </a:lstStyle>
          <a:p>
            <a:pPr>
              <a:defRPr/>
            </a:pPr>
            <a:endParaRPr lang="en-US">
              <a:solidFill>
                <a:srgbClr val="F8F8F8"/>
              </a:solidFill>
            </a:endParaRPr>
          </a:p>
        </p:txBody>
      </p:sp>
      <p:sp>
        <p:nvSpPr>
          <p:cNvPr id="17" name="Rectangle 17"/>
          <p:cNvSpPr>
            <a:spLocks noGrp="1" noChangeArrowheads="1"/>
          </p:cNvSpPr>
          <p:nvPr>
            <p:ph type="ftr" sz="quarter" idx="11"/>
          </p:nvPr>
        </p:nvSpPr>
        <p:spPr>
          <a:xfrm>
            <a:off x="3135313" y="6002338"/>
            <a:ext cx="2895600" cy="457200"/>
          </a:xfrm>
        </p:spPr>
        <p:txBody>
          <a:bodyPr/>
          <a:lstStyle>
            <a:lvl1pPr>
              <a:defRPr/>
            </a:lvl1pPr>
          </a:lstStyle>
          <a:p>
            <a:pPr>
              <a:defRPr/>
            </a:pPr>
            <a:endParaRPr lang="en-US">
              <a:solidFill>
                <a:srgbClr val="F8F8F8"/>
              </a:solidFill>
            </a:endParaRPr>
          </a:p>
        </p:txBody>
      </p:sp>
      <p:sp>
        <p:nvSpPr>
          <p:cNvPr id="18" name="Rectangle 18"/>
          <p:cNvSpPr>
            <a:spLocks noGrp="1" noChangeArrowheads="1"/>
          </p:cNvSpPr>
          <p:nvPr>
            <p:ph type="sldNum" sz="quarter" idx="12"/>
          </p:nvPr>
        </p:nvSpPr>
        <p:spPr>
          <a:xfrm>
            <a:off x="6800850" y="5978525"/>
            <a:ext cx="1905000" cy="457200"/>
          </a:xfrm>
        </p:spPr>
        <p:txBody>
          <a:bodyPr/>
          <a:lstStyle>
            <a:lvl1pPr>
              <a:defRPr/>
            </a:lvl1pPr>
          </a:lstStyle>
          <a:p>
            <a:pPr>
              <a:defRPr/>
            </a:pPr>
            <a:fld id="{1BF09295-3FC1-48D4-B50B-852BBEDE4BA2}" type="slidenum">
              <a:rPr lang="en-US">
                <a:solidFill>
                  <a:srgbClr val="F8F8F8"/>
                </a:solidFill>
              </a:rPr>
              <a:pPr>
                <a:defRPr/>
              </a:pPr>
              <a:t>‹#›</a:t>
            </a:fld>
            <a:endParaRPr lang="en-US">
              <a:solidFill>
                <a:srgbClr val="F8F8F8"/>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2" fill="hold" nodeType="after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1+#ppt_w/2"/>
                                          </p:val>
                                        </p:tav>
                                        <p:tav tm="100000">
                                          <p:val>
                                            <p:strVal val="#ppt_x"/>
                                          </p:val>
                                        </p:tav>
                                      </p:tavLst>
                                    </p:anim>
                                    <p:anim calcmode="lin" valueType="num">
                                      <p:cBhvr additive="base">
                                        <p:cTn id="23"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1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7" name="Group 11"/>
          <p:cNvGrpSpPr>
            <a:grpSpLocks/>
          </p:cNvGrpSpPr>
          <p:nvPr/>
        </p:nvGrpSpPr>
        <p:grpSpPr bwMode="auto">
          <a:xfrm>
            <a:off x="76200" y="176213"/>
            <a:ext cx="8745538" cy="161925"/>
            <a:chOff x="48" y="111"/>
            <a:chExt cx="5509" cy="102"/>
          </a:xfrm>
        </p:grpSpPr>
        <p:sp>
          <p:nvSpPr>
            <p:cNvPr id="1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45070" name="Rectangle 14"/>
          <p:cNvSpPr>
            <a:spLocks noGrp="1" noChangeArrowheads="1"/>
          </p:cNvSpPr>
          <p:nvPr>
            <p:ph type="ctrTitle" sz="quarter"/>
          </p:nvPr>
        </p:nvSpPr>
        <p:spPr>
          <a:xfrm>
            <a:off x="685800" y="1981200"/>
            <a:ext cx="7772400" cy="1143000"/>
          </a:xfrm>
        </p:spPr>
        <p:txBody>
          <a:bodyPr anchor="ctr"/>
          <a:lstStyle>
            <a:lvl1pPr algn="ctr">
              <a:defRPr sz="4000">
                <a:solidFill>
                  <a:schemeClr val="tx1"/>
                </a:solidFill>
              </a:defRPr>
            </a:lvl1pPr>
          </a:lstStyle>
          <a:p>
            <a:r>
              <a:rPr lang="en-US"/>
              <a:t>Click to edit Master title style</a:t>
            </a:r>
          </a:p>
        </p:txBody>
      </p:sp>
      <p:sp>
        <p:nvSpPr>
          <p:cNvPr id="45071" name="Rectangle 15"/>
          <p:cNvSpPr>
            <a:spLocks noGrp="1" noChangeArrowheads="1"/>
          </p:cNvSpPr>
          <p:nvPr>
            <p:ph type="subTitle" sz="quarter" idx="1"/>
          </p:nvPr>
        </p:nvSpPr>
        <p:spPr>
          <a:xfrm>
            <a:off x="1371600" y="3886200"/>
            <a:ext cx="6400800" cy="1752600"/>
          </a:xfrm>
        </p:spPr>
        <p:txBody>
          <a:bodyPr/>
          <a:lstStyle>
            <a:lvl1pPr marL="0" indent="0" algn="ctr">
              <a:buFontTx/>
              <a:buNone/>
              <a:defRPr sz="2800"/>
            </a:lvl1pPr>
          </a:lstStyle>
          <a:p>
            <a:r>
              <a:rPr lang="en-US"/>
              <a:t>Click to edit Master subtitle style</a:t>
            </a:r>
          </a:p>
        </p:txBody>
      </p:sp>
      <p:sp>
        <p:nvSpPr>
          <p:cNvPr id="16" name="Rectangle 16"/>
          <p:cNvSpPr>
            <a:spLocks noGrp="1" noChangeArrowheads="1"/>
          </p:cNvSpPr>
          <p:nvPr>
            <p:ph type="dt" sz="quarter" idx="10"/>
          </p:nvPr>
        </p:nvSpPr>
        <p:spPr>
          <a:xfrm>
            <a:off x="439738" y="5989638"/>
            <a:ext cx="1905000" cy="457200"/>
          </a:xfrm>
        </p:spPr>
        <p:txBody>
          <a:bodyPr/>
          <a:lstStyle>
            <a:lvl1pPr>
              <a:defRPr/>
            </a:lvl1pPr>
          </a:lstStyle>
          <a:p>
            <a:pPr>
              <a:defRPr/>
            </a:pPr>
            <a:endParaRPr lang="en-US">
              <a:solidFill>
                <a:srgbClr val="F8F8F8"/>
              </a:solidFill>
            </a:endParaRPr>
          </a:p>
        </p:txBody>
      </p:sp>
      <p:sp>
        <p:nvSpPr>
          <p:cNvPr id="17" name="Rectangle 17"/>
          <p:cNvSpPr>
            <a:spLocks noGrp="1" noChangeArrowheads="1"/>
          </p:cNvSpPr>
          <p:nvPr>
            <p:ph type="ftr" sz="quarter" idx="11"/>
          </p:nvPr>
        </p:nvSpPr>
        <p:spPr>
          <a:xfrm>
            <a:off x="3135313" y="6002338"/>
            <a:ext cx="2895600" cy="457200"/>
          </a:xfrm>
        </p:spPr>
        <p:txBody>
          <a:bodyPr/>
          <a:lstStyle>
            <a:lvl1pPr>
              <a:defRPr/>
            </a:lvl1pPr>
          </a:lstStyle>
          <a:p>
            <a:pPr>
              <a:defRPr/>
            </a:pPr>
            <a:endParaRPr lang="en-US">
              <a:solidFill>
                <a:srgbClr val="F8F8F8"/>
              </a:solidFill>
            </a:endParaRPr>
          </a:p>
        </p:txBody>
      </p:sp>
      <p:sp>
        <p:nvSpPr>
          <p:cNvPr id="18" name="Rectangle 18"/>
          <p:cNvSpPr>
            <a:spLocks noGrp="1" noChangeArrowheads="1"/>
          </p:cNvSpPr>
          <p:nvPr>
            <p:ph type="sldNum" sz="quarter" idx="12"/>
          </p:nvPr>
        </p:nvSpPr>
        <p:spPr>
          <a:xfrm>
            <a:off x="6800850" y="5978525"/>
            <a:ext cx="1905000" cy="457200"/>
          </a:xfrm>
        </p:spPr>
        <p:txBody>
          <a:bodyPr/>
          <a:lstStyle>
            <a:lvl1pPr>
              <a:defRPr/>
            </a:lvl1pPr>
          </a:lstStyle>
          <a:p>
            <a:pPr>
              <a:defRPr/>
            </a:pPr>
            <a:fld id="{1BF09295-3FC1-48D4-B50B-852BBEDE4BA2}" type="slidenum">
              <a:rPr lang="en-US">
                <a:solidFill>
                  <a:srgbClr val="F8F8F8"/>
                </a:solidFill>
              </a:rPr>
              <a:pPr>
                <a:defRPr/>
              </a:pPr>
              <a:t>‹#›</a:t>
            </a:fld>
            <a:endParaRPr lang="en-US">
              <a:solidFill>
                <a:srgbClr val="F8F8F8"/>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2" fill="hold" nodeType="after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1+#ppt_w/2"/>
                                          </p:val>
                                        </p:tav>
                                        <p:tav tm="100000">
                                          <p:val>
                                            <p:strVal val="#ppt_x"/>
                                          </p:val>
                                        </p:tav>
                                      </p:tavLst>
                                    </p:anim>
                                    <p:anim calcmode="lin" valueType="num">
                                      <p:cBhvr additive="base">
                                        <p:cTn id="23"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1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7" name="Group 11"/>
          <p:cNvGrpSpPr>
            <a:grpSpLocks/>
          </p:cNvGrpSpPr>
          <p:nvPr/>
        </p:nvGrpSpPr>
        <p:grpSpPr bwMode="auto">
          <a:xfrm>
            <a:off x="76200" y="176213"/>
            <a:ext cx="8745538" cy="161925"/>
            <a:chOff x="48" y="111"/>
            <a:chExt cx="5509" cy="102"/>
          </a:xfrm>
        </p:grpSpPr>
        <p:sp>
          <p:nvSpPr>
            <p:cNvPr id="1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45070" name="Rectangle 14"/>
          <p:cNvSpPr>
            <a:spLocks noGrp="1" noChangeArrowheads="1"/>
          </p:cNvSpPr>
          <p:nvPr>
            <p:ph type="ctrTitle" sz="quarter"/>
          </p:nvPr>
        </p:nvSpPr>
        <p:spPr>
          <a:xfrm>
            <a:off x="685800" y="1981200"/>
            <a:ext cx="7772400" cy="1143000"/>
          </a:xfrm>
        </p:spPr>
        <p:txBody>
          <a:bodyPr anchor="ctr"/>
          <a:lstStyle>
            <a:lvl1pPr algn="ctr">
              <a:defRPr sz="4000">
                <a:solidFill>
                  <a:schemeClr val="tx1"/>
                </a:solidFill>
              </a:defRPr>
            </a:lvl1pPr>
          </a:lstStyle>
          <a:p>
            <a:r>
              <a:rPr lang="en-US"/>
              <a:t>Click to edit Master title style</a:t>
            </a:r>
          </a:p>
        </p:txBody>
      </p:sp>
      <p:sp>
        <p:nvSpPr>
          <p:cNvPr id="45071" name="Rectangle 15"/>
          <p:cNvSpPr>
            <a:spLocks noGrp="1" noChangeArrowheads="1"/>
          </p:cNvSpPr>
          <p:nvPr>
            <p:ph type="subTitle" sz="quarter" idx="1"/>
          </p:nvPr>
        </p:nvSpPr>
        <p:spPr>
          <a:xfrm>
            <a:off x="1371600" y="3886200"/>
            <a:ext cx="6400800" cy="1752600"/>
          </a:xfrm>
        </p:spPr>
        <p:txBody>
          <a:bodyPr/>
          <a:lstStyle>
            <a:lvl1pPr marL="0" indent="0" algn="ctr">
              <a:buFontTx/>
              <a:buNone/>
              <a:defRPr sz="2800"/>
            </a:lvl1pPr>
          </a:lstStyle>
          <a:p>
            <a:r>
              <a:rPr lang="en-US"/>
              <a:t>Click to edit Master subtitle style</a:t>
            </a:r>
          </a:p>
        </p:txBody>
      </p:sp>
      <p:sp>
        <p:nvSpPr>
          <p:cNvPr id="16" name="Rectangle 16"/>
          <p:cNvSpPr>
            <a:spLocks noGrp="1" noChangeArrowheads="1"/>
          </p:cNvSpPr>
          <p:nvPr>
            <p:ph type="dt" sz="quarter" idx="10"/>
          </p:nvPr>
        </p:nvSpPr>
        <p:spPr>
          <a:xfrm>
            <a:off x="439738" y="5989638"/>
            <a:ext cx="1905000" cy="457200"/>
          </a:xfrm>
        </p:spPr>
        <p:txBody>
          <a:bodyPr/>
          <a:lstStyle>
            <a:lvl1pPr>
              <a:defRPr/>
            </a:lvl1pPr>
          </a:lstStyle>
          <a:p>
            <a:pPr>
              <a:defRPr/>
            </a:pPr>
            <a:endParaRPr lang="en-US">
              <a:solidFill>
                <a:srgbClr val="F8F8F8"/>
              </a:solidFill>
            </a:endParaRPr>
          </a:p>
        </p:txBody>
      </p:sp>
      <p:sp>
        <p:nvSpPr>
          <p:cNvPr id="17" name="Rectangle 17"/>
          <p:cNvSpPr>
            <a:spLocks noGrp="1" noChangeArrowheads="1"/>
          </p:cNvSpPr>
          <p:nvPr>
            <p:ph type="ftr" sz="quarter" idx="11"/>
          </p:nvPr>
        </p:nvSpPr>
        <p:spPr>
          <a:xfrm>
            <a:off x="3135313" y="6002338"/>
            <a:ext cx="2895600" cy="457200"/>
          </a:xfrm>
        </p:spPr>
        <p:txBody>
          <a:bodyPr/>
          <a:lstStyle>
            <a:lvl1pPr>
              <a:defRPr/>
            </a:lvl1pPr>
          </a:lstStyle>
          <a:p>
            <a:pPr>
              <a:defRPr/>
            </a:pPr>
            <a:endParaRPr lang="en-US">
              <a:solidFill>
                <a:srgbClr val="F8F8F8"/>
              </a:solidFill>
            </a:endParaRPr>
          </a:p>
        </p:txBody>
      </p:sp>
      <p:sp>
        <p:nvSpPr>
          <p:cNvPr id="18" name="Rectangle 18"/>
          <p:cNvSpPr>
            <a:spLocks noGrp="1" noChangeArrowheads="1"/>
          </p:cNvSpPr>
          <p:nvPr>
            <p:ph type="sldNum" sz="quarter" idx="12"/>
          </p:nvPr>
        </p:nvSpPr>
        <p:spPr>
          <a:xfrm>
            <a:off x="6800850" y="5978525"/>
            <a:ext cx="1905000" cy="457200"/>
          </a:xfrm>
        </p:spPr>
        <p:txBody>
          <a:bodyPr/>
          <a:lstStyle>
            <a:lvl1pPr>
              <a:defRPr/>
            </a:lvl1pPr>
          </a:lstStyle>
          <a:p>
            <a:pPr>
              <a:defRPr/>
            </a:pPr>
            <a:fld id="{1BF09295-3FC1-48D4-B50B-852BBEDE4BA2}" type="slidenum">
              <a:rPr lang="en-US">
                <a:solidFill>
                  <a:srgbClr val="F8F8F8"/>
                </a:solidFill>
              </a:rPr>
              <a:pPr>
                <a:defRPr/>
              </a:pPr>
              <a:t>‹#›</a:t>
            </a:fld>
            <a:endParaRPr lang="en-US">
              <a:solidFill>
                <a:srgbClr val="F8F8F8"/>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2" fill="hold" nodeType="after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1+#ppt_w/2"/>
                                          </p:val>
                                        </p:tav>
                                        <p:tav tm="100000">
                                          <p:val>
                                            <p:strVal val="#ppt_x"/>
                                          </p:val>
                                        </p:tav>
                                      </p:tavLst>
                                    </p:anim>
                                    <p:anim calcmode="lin" valueType="num">
                                      <p:cBhvr additive="base">
                                        <p:cTn id="23"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1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7" name="Group 11"/>
          <p:cNvGrpSpPr>
            <a:grpSpLocks/>
          </p:cNvGrpSpPr>
          <p:nvPr/>
        </p:nvGrpSpPr>
        <p:grpSpPr bwMode="auto">
          <a:xfrm>
            <a:off x="76200" y="176213"/>
            <a:ext cx="8745538" cy="161925"/>
            <a:chOff x="48" y="111"/>
            <a:chExt cx="5509" cy="102"/>
          </a:xfrm>
        </p:grpSpPr>
        <p:sp>
          <p:nvSpPr>
            <p:cNvPr id="1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45070" name="Rectangle 14"/>
          <p:cNvSpPr>
            <a:spLocks noGrp="1" noChangeArrowheads="1"/>
          </p:cNvSpPr>
          <p:nvPr>
            <p:ph type="ctrTitle" sz="quarter"/>
          </p:nvPr>
        </p:nvSpPr>
        <p:spPr>
          <a:xfrm>
            <a:off x="685800" y="1981200"/>
            <a:ext cx="7772400" cy="1143000"/>
          </a:xfrm>
        </p:spPr>
        <p:txBody>
          <a:bodyPr anchor="ctr"/>
          <a:lstStyle>
            <a:lvl1pPr algn="ctr">
              <a:defRPr sz="4000">
                <a:solidFill>
                  <a:schemeClr val="tx1"/>
                </a:solidFill>
              </a:defRPr>
            </a:lvl1pPr>
          </a:lstStyle>
          <a:p>
            <a:r>
              <a:rPr lang="en-US"/>
              <a:t>Click to edit Master title style</a:t>
            </a:r>
          </a:p>
        </p:txBody>
      </p:sp>
      <p:sp>
        <p:nvSpPr>
          <p:cNvPr id="45071" name="Rectangle 15"/>
          <p:cNvSpPr>
            <a:spLocks noGrp="1" noChangeArrowheads="1"/>
          </p:cNvSpPr>
          <p:nvPr>
            <p:ph type="subTitle" sz="quarter" idx="1"/>
          </p:nvPr>
        </p:nvSpPr>
        <p:spPr>
          <a:xfrm>
            <a:off x="1371600" y="3886200"/>
            <a:ext cx="6400800" cy="1752600"/>
          </a:xfrm>
        </p:spPr>
        <p:txBody>
          <a:bodyPr/>
          <a:lstStyle>
            <a:lvl1pPr marL="0" indent="0" algn="ctr">
              <a:buFontTx/>
              <a:buNone/>
              <a:defRPr sz="2800"/>
            </a:lvl1pPr>
          </a:lstStyle>
          <a:p>
            <a:r>
              <a:rPr lang="en-US"/>
              <a:t>Click to edit Master subtitle style</a:t>
            </a:r>
          </a:p>
        </p:txBody>
      </p:sp>
      <p:sp>
        <p:nvSpPr>
          <p:cNvPr id="16" name="Rectangle 16"/>
          <p:cNvSpPr>
            <a:spLocks noGrp="1" noChangeArrowheads="1"/>
          </p:cNvSpPr>
          <p:nvPr>
            <p:ph type="dt" sz="quarter" idx="10"/>
          </p:nvPr>
        </p:nvSpPr>
        <p:spPr>
          <a:xfrm>
            <a:off x="439738" y="5989638"/>
            <a:ext cx="1905000" cy="457200"/>
          </a:xfrm>
        </p:spPr>
        <p:txBody>
          <a:bodyPr/>
          <a:lstStyle>
            <a:lvl1pPr>
              <a:defRPr/>
            </a:lvl1pPr>
          </a:lstStyle>
          <a:p>
            <a:pPr>
              <a:defRPr/>
            </a:pPr>
            <a:endParaRPr lang="en-US">
              <a:solidFill>
                <a:srgbClr val="F8F8F8"/>
              </a:solidFill>
            </a:endParaRPr>
          </a:p>
        </p:txBody>
      </p:sp>
      <p:sp>
        <p:nvSpPr>
          <p:cNvPr id="17" name="Rectangle 17"/>
          <p:cNvSpPr>
            <a:spLocks noGrp="1" noChangeArrowheads="1"/>
          </p:cNvSpPr>
          <p:nvPr>
            <p:ph type="ftr" sz="quarter" idx="11"/>
          </p:nvPr>
        </p:nvSpPr>
        <p:spPr>
          <a:xfrm>
            <a:off x="3135313" y="6002338"/>
            <a:ext cx="2895600" cy="457200"/>
          </a:xfrm>
        </p:spPr>
        <p:txBody>
          <a:bodyPr/>
          <a:lstStyle>
            <a:lvl1pPr>
              <a:defRPr/>
            </a:lvl1pPr>
          </a:lstStyle>
          <a:p>
            <a:pPr>
              <a:defRPr/>
            </a:pPr>
            <a:endParaRPr lang="en-US">
              <a:solidFill>
                <a:srgbClr val="F8F8F8"/>
              </a:solidFill>
            </a:endParaRPr>
          </a:p>
        </p:txBody>
      </p:sp>
      <p:sp>
        <p:nvSpPr>
          <p:cNvPr id="18" name="Rectangle 18"/>
          <p:cNvSpPr>
            <a:spLocks noGrp="1" noChangeArrowheads="1"/>
          </p:cNvSpPr>
          <p:nvPr>
            <p:ph type="sldNum" sz="quarter" idx="12"/>
          </p:nvPr>
        </p:nvSpPr>
        <p:spPr>
          <a:xfrm>
            <a:off x="6800850" y="5978525"/>
            <a:ext cx="1905000" cy="457200"/>
          </a:xfrm>
        </p:spPr>
        <p:txBody>
          <a:bodyPr/>
          <a:lstStyle>
            <a:lvl1pPr>
              <a:defRPr/>
            </a:lvl1pPr>
          </a:lstStyle>
          <a:p>
            <a:pPr>
              <a:defRPr/>
            </a:pPr>
            <a:fld id="{1BF09295-3FC1-48D4-B50B-852BBEDE4BA2}" type="slidenum">
              <a:rPr lang="en-US">
                <a:solidFill>
                  <a:srgbClr val="F8F8F8"/>
                </a:solidFill>
              </a:rPr>
              <a:pPr>
                <a:defRPr/>
              </a:pPr>
              <a:t>‹#›</a:t>
            </a:fld>
            <a:endParaRPr lang="en-US">
              <a:solidFill>
                <a:srgbClr val="F8F8F8"/>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2" fill="hold" nodeType="after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1+#ppt_w/2"/>
                                          </p:val>
                                        </p:tav>
                                        <p:tav tm="100000">
                                          <p:val>
                                            <p:strVal val="#ppt_x"/>
                                          </p:val>
                                        </p:tav>
                                      </p:tavLst>
                                    </p:anim>
                                    <p:anim calcmode="lin" valueType="num">
                                      <p:cBhvr additive="base">
                                        <p:cTn id="23"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1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7" name="Group 11"/>
          <p:cNvGrpSpPr>
            <a:grpSpLocks/>
          </p:cNvGrpSpPr>
          <p:nvPr/>
        </p:nvGrpSpPr>
        <p:grpSpPr bwMode="auto">
          <a:xfrm>
            <a:off x="76200" y="176213"/>
            <a:ext cx="8745538" cy="161925"/>
            <a:chOff x="48" y="111"/>
            <a:chExt cx="5509" cy="102"/>
          </a:xfrm>
        </p:grpSpPr>
        <p:sp>
          <p:nvSpPr>
            <p:cNvPr id="1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45070" name="Rectangle 14"/>
          <p:cNvSpPr>
            <a:spLocks noGrp="1" noChangeArrowheads="1"/>
          </p:cNvSpPr>
          <p:nvPr>
            <p:ph type="ctrTitle" sz="quarter"/>
          </p:nvPr>
        </p:nvSpPr>
        <p:spPr>
          <a:xfrm>
            <a:off x="685800" y="1981200"/>
            <a:ext cx="7772400" cy="1143000"/>
          </a:xfrm>
        </p:spPr>
        <p:txBody>
          <a:bodyPr anchor="ctr"/>
          <a:lstStyle>
            <a:lvl1pPr algn="ctr">
              <a:defRPr sz="4000">
                <a:solidFill>
                  <a:schemeClr val="tx1"/>
                </a:solidFill>
              </a:defRPr>
            </a:lvl1pPr>
          </a:lstStyle>
          <a:p>
            <a:r>
              <a:rPr lang="en-US"/>
              <a:t>Click to edit Master title style</a:t>
            </a:r>
          </a:p>
        </p:txBody>
      </p:sp>
      <p:sp>
        <p:nvSpPr>
          <p:cNvPr id="45071" name="Rectangle 15"/>
          <p:cNvSpPr>
            <a:spLocks noGrp="1" noChangeArrowheads="1"/>
          </p:cNvSpPr>
          <p:nvPr>
            <p:ph type="subTitle" sz="quarter" idx="1"/>
          </p:nvPr>
        </p:nvSpPr>
        <p:spPr>
          <a:xfrm>
            <a:off x="1371600" y="3886200"/>
            <a:ext cx="6400800" cy="1752600"/>
          </a:xfrm>
        </p:spPr>
        <p:txBody>
          <a:bodyPr/>
          <a:lstStyle>
            <a:lvl1pPr marL="0" indent="0" algn="ctr">
              <a:buFontTx/>
              <a:buNone/>
              <a:defRPr sz="2800"/>
            </a:lvl1pPr>
          </a:lstStyle>
          <a:p>
            <a:r>
              <a:rPr lang="en-US"/>
              <a:t>Click to edit Master subtitle style</a:t>
            </a:r>
          </a:p>
        </p:txBody>
      </p:sp>
      <p:sp>
        <p:nvSpPr>
          <p:cNvPr id="16" name="Rectangle 16"/>
          <p:cNvSpPr>
            <a:spLocks noGrp="1" noChangeArrowheads="1"/>
          </p:cNvSpPr>
          <p:nvPr>
            <p:ph type="dt" sz="quarter" idx="10"/>
          </p:nvPr>
        </p:nvSpPr>
        <p:spPr>
          <a:xfrm>
            <a:off x="439738" y="5989638"/>
            <a:ext cx="1905000" cy="457200"/>
          </a:xfrm>
        </p:spPr>
        <p:txBody>
          <a:bodyPr/>
          <a:lstStyle>
            <a:lvl1pPr>
              <a:defRPr/>
            </a:lvl1pPr>
          </a:lstStyle>
          <a:p>
            <a:pPr>
              <a:defRPr/>
            </a:pPr>
            <a:endParaRPr lang="en-US">
              <a:solidFill>
                <a:srgbClr val="F8F8F8"/>
              </a:solidFill>
            </a:endParaRPr>
          </a:p>
        </p:txBody>
      </p:sp>
      <p:sp>
        <p:nvSpPr>
          <p:cNvPr id="17" name="Rectangle 17"/>
          <p:cNvSpPr>
            <a:spLocks noGrp="1" noChangeArrowheads="1"/>
          </p:cNvSpPr>
          <p:nvPr>
            <p:ph type="ftr" sz="quarter" idx="11"/>
          </p:nvPr>
        </p:nvSpPr>
        <p:spPr>
          <a:xfrm>
            <a:off x="3135313" y="6002338"/>
            <a:ext cx="2895600" cy="457200"/>
          </a:xfrm>
        </p:spPr>
        <p:txBody>
          <a:bodyPr/>
          <a:lstStyle>
            <a:lvl1pPr>
              <a:defRPr/>
            </a:lvl1pPr>
          </a:lstStyle>
          <a:p>
            <a:pPr>
              <a:defRPr/>
            </a:pPr>
            <a:endParaRPr lang="en-US">
              <a:solidFill>
                <a:srgbClr val="F8F8F8"/>
              </a:solidFill>
            </a:endParaRPr>
          </a:p>
        </p:txBody>
      </p:sp>
      <p:sp>
        <p:nvSpPr>
          <p:cNvPr id="18" name="Rectangle 18"/>
          <p:cNvSpPr>
            <a:spLocks noGrp="1" noChangeArrowheads="1"/>
          </p:cNvSpPr>
          <p:nvPr>
            <p:ph type="sldNum" sz="quarter" idx="12"/>
          </p:nvPr>
        </p:nvSpPr>
        <p:spPr>
          <a:xfrm>
            <a:off x="6800850" y="5978525"/>
            <a:ext cx="1905000" cy="457200"/>
          </a:xfrm>
        </p:spPr>
        <p:txBody>
          <a:bodyPr/>
          <a:lstStyle>
            <a:lvl1pPr>
              <a:defRPr/>
            </a:lvl1pPr>
          </a:lstStyle>
          <a:p>
            <a:pPr>
              <a:defRPr/>
            </a:pPr>
            <a:fld id="{1BF09295-3FC1-48D4-B50B-852BBEDE4BA2}" type="slidenum">
              <a:rPr lang="en-US">
                <a:solidFill>
                  <a:srgbClr val="F8F8F8"/>
                </a:solidFill>
              </a:rPr>
              <a:pPr>
                <a:defRPr/>
              </a:pPr>
              <a:t>‹#›</a:t>
            </a:fld>
            <a:endParaRPr lang="en-US">
              <a:solidFill>
                <a:srgbClr val="F8F8F8"/>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2" fill="hold" nodeType="after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1+#ppt_w/2"/>
                                          </p:val>
                                        </p:tav>
                                        <p:tav tm="100000">
                                          <p:val>
                                            <p:strVal val="#ppt_x"/>
                                          </p:val>
                                        </p:tav>
                                      </p:tavLst>
                                    </p:anim>
                                    <p:anim calcmode="lin" valueType="num">
                                      <p:cBhvr additive="base">
                                        <p:cTn id="23"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1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7" name="Group 11"/>
          <p:cNvGrpSpPr>
            <a:grpSpLocks/>
          </p:cNvGrpSpPr>
          <p:nvPr/>
        </p:nvGrpSpPr>
        <p:grpSpPr bwMode="auto">
          <a:xfrm>
            <a:off x="76200" y="176213"/>
            <a:ext cx="8745538" cy="161925"/>
            <a:chOff x="48" y="111"/>
            <a:chExt cx="5509" cy="102"/>
          </a:xfrm>
        </p:grpSpPr>
        <p:sp>
          <p:nvSpPr>
            <p:cNvPr id="1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45070" name="Rectangle 14"/>
          <p:cNvSpPr>
            <a:spLocks noGrp="1" noChangeArrowheads="1"/>
          </p:cNvSpPr>
          <p:nvPr>
            <p:ph type="ctrTitle" sz="quarter"/>
          </p:nvPr>
        </p:nvSpPr>
        <p:spPr>
          <a:xfrm>
            <a:off x="685800" y="1981200"/>
            <a:ext cx="7772400" cy="1143000"/>
          </a:xfrm>
        </p:spPr>
        <p:txBody>
          <a:bodyPr anchor="ctr"/>
          <a:lstStyle>
            <a:lvl1pPr algn="ctr">
              <a:defRPr sz="4000">
                <a:solidFill>
                  <a:schemeClr val="tx1"/>
                </a:solidFill>
              </a:defRPr>
            </a:lvl1pPr>
          </a:lstStyle>
          <a:p>
            <a:r>
              <a:rPr lang="en-US"/>
              <a:t>Click to edit Master title style</a:t>
            </a:r>
          </a:p>
        </p:txBody>
      </p:sp>
      <p:sp>
        <p:nvSpPr>
          <p:cNvPr id="45071" name="Rectangle 15"/>
          <p:cNvSpPr>
            <a:spLocks noGrp="1" noChangeArrowheads="1"/>
          </p:cNvSpPr>
          <p:nvPr>
            <p:ph type="subTitle" sz="quarter" idx="1"/>
          </p:nvPr>
        </p:nvSpPr>
        <p:spPr>
          <a:xfrm>
            <a:off x="1371600" y="3886200"/>
            <a:ext cx="6400800" cy="1752600"/>
          </a:xfrm>
        </p:spPr>
        <p:txBody>
          <a:bodyPr/>
          <a:lstStyle>
            <a:lvl1pPr marL="0" indent="0" algn="ctr">
              <a:buFontTx/>
              <a:buNone/>
              <a:defRPr sz="2800"/>
            </a:lvl1pPr>
          </a:lstStyle>
          <a:p>
            <a:r>
              <a:rPr lang="en-US"/>
              <a:t>Click to edit Master subtitle style</a:t>
            </a:r>
          </a:p>
        </p:txBody>
      </p:sp>
      <p:sp>
        <p:nvSpPr>
          <p:cNvPr id="16" name="Rectangle 16"/>
          <p:cNvSpPr>
            <a:spLocks noGrp="1" noChangeArrowheads="1"/>
          </p:cNvSpPr>
          <p:nvPr>
            <p:ph type="dt" sz="quarter" idx="10"/>
          </p:nvPr>
        </p:nvSpPr>
        <p:spPr>
          <a:xfrm>
            <a:off x="439738" y="5989638"/>
            <a:ext cx="1905000" cy="457200"/>
          </a:xfrm>
        </p:spPr>
        <p:txBody>
          <a:bodyPr/>
          <a:lstStyle>
            <a:lvl1pPr>
              <a:defRPr/>
            </a:lvl1pPr>
          </a:lstStyle>
          <a:p>
            <a:pPr>
              <a:defRPr/>
            </a:pPr>
            <a:endParaRPr lang="en-US">
              <a:solidFill>
                <a:srgbClr val="F8F8F8"/>
              </a:solidFill>
            </a:endParaRPr>
          </a:p>
        </p:txBody>
      </p:sp>
      <p:sp>
        <p:nvSpPr>
          <p:cNvPr id="17" name="Rectangle 17"/>
          <p:cNvSpPr>
            <a:spLocks noGrp="1" noChangeArrowheads="1"/>
          </p:cNvSpPr>
          <p:nvPr>
            <p:ph type="ftr" sz="quarter" idx="11"/>
          </p:nvPr>
        </p:nvSpPr>
        <p:spPr>
          <a:xfrm>
            <a:off x="3135313" y="6002338"/>
            <a:ext cx="2895600" cy="457200"/>
          </a:xfrm>
        </p:spPr>
        <p:txBody>
          <a:bodyPr/>
          <a:lstStyle>
            <a:lvl1pPr>
              <a:defRPr/>
            </a:lvl1pPr>
          </a:lstStyle>
          <a:p>
            <a:pPr>
              <a:defRPr/>
            </a:pPr>
            <a:endParaRPr lang="en-US">
              <a:solidFill>
                <a:srgbClr val="F8F8F8"/>
              </a:solidFill>
            </a:endParaRPr>
          </a:p>
        </p:txBody>
      </p:sp>
      <p:sp>
        <p:nvSpPr>
          <p:cNvPr id="18" name="Rectangle 18"/>
          <p:cNvSpPr>
            <a:spLocks noGrp="1" noChangeArrowheads="1"/>
          </p:cNvSpPr>
          <p:nvPr>
            <p:ph type="sldNum" sz="quarter" idx="12"/>
          </p:nvPr>
        </p:nvSpPr>
        <p:spPr>
          <a:xfrm>
            <a:off x="6800850" y="5978525"/>
            <a:ext cx="1905000" cy="457200"/>
          </a:xfrm>
        </p:spPr>
        <p:txBody>
          <a:bodyPr/>
          <a:lstStyle>
            <a:lvl1pPr>
              <a:defRPr/>
            </a:lvl1pPr>
          </a:lstStyle>
          <a:p>
            <a:pPr>
              <a:defRPr/>
            </a:pPr>
            <a:fld id="{1BF09295-3FC1-48D4-B50B-852BBEDE4BA2}" type="slidenum">
              <a:rPr lang="en-US">
                <a:solidFill>
                  <a:srgbClr val="F8F8F8"/>
                </a:solidFill>
              </a:rPr>
              <a:pPr>
                <a:defRPr/>
              </a:pPr>
              <a:t>‹#›</a:t>
            </a:fld>
            <a:endParaRPr lang="en-US">
              <a:solidFill>
                <a:srgbClr val="F8F8F8"/>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2" fill="hold" nodeType="after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1+#ppt_w/2"/>
                                          </p:val>
                                        </p:tav>
                                        <p:tav tm="100000">
                                          <p:val>
                                            <p:strVal val="#ppt_x"/>
                                          </p:val>
                                        </p:tav>
                                      </p:tavLst>
                                    </p:anim>
                                    <p:anim calcmode="lin" valueType="num">
                                      <p:cBhvr additive="base">
                                        <p:cTn id="23"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1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7" name="Group 11"/>
          <p:cNvGrpSpPr>
            <a:grpSpLocks/>
          </p:cNvGrpSpPr>
          <p:nvPr/>
        </p:nvGrpSpPr>
        <p:grpSpPr bwMode="auto">
          <a:xfrm>
            <a:off x="76200" y="176213"/>
            <a:ext cx="8745538" cy="161925"/>
            <a:chOff x="48" y="111"/>
            <a:chExt cx="5509" cy="102"/>
          </a:xfrm>
        </p:grpSpPr>
        <p:sp>
          <p:nvSpPr>
            <p:cNvPr id="1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45070" name="Rectangle 14"/>
          <p:cNvSpPr>
            <a:spLocks noGrp="1" noChangeArrowheads="1"/>
          </p:cNvSpPr>
          <p:nvPr>
            <p:ph type="ctrTitle" sz="quarter"/>
          </p:nvPr>
        </p:nvSpPr>
        <p:spPr>
          <a:xfrm>
            <a:off x="685800" y="1981200"/>
            <a:ext cx="7772400" cy="1143000"/>
          </a:xfrm>
        </p:spPr>
        <p:txBody>
          <a:bodyPr anchor="ctr"/>
          <a:lstStyle>
            <a:lvl1pPr algn="ctr">
              <a:defRPr sz="4000">
                <a:solidFill>
                  <a:schemeClr val="tx1"/>
                </a:solidFill>
              </a:defRPr>
            </a:lvl1pPr>
          </a:lstStyle>
          <a:p>
            <a:r>
              <a:rPr lang="en-US"/>
              <a:t>Click to edit Master title style</a:t>
            </a:r>
          </a:p>
        </p:txBody>
      </p:sp>
      <p:sp>
        <p:nvSpPr>
          <p:cNvPr id="45071" name="Rectangle 15"/>
          <p:cNvSpPr>
            <a:spLocks noGrp="1" noChangeArrowheads="1"/>
          </p:cNvSpPr>
          <p:nvPr>
            <p:ph type="subTitle" sz="quarter" idx="1"/>
          </p:nvPr>
        </p:nvSpPr>
        <p:spPr>
          <a:xfrm>
            <a:off x="1371600" y="3886200"/>
            <a:ext cx="6400800" cy="1752600"/>
          </a:xfrm>
        </p:spPr>
        <p:txBody>
          <a:bodyPr/>
          <a:lstStyle>
            <a:lvl1pPr marL="0" indent="0" algn="ctr">
              <a:buFontTx/>
              <a:buNone/>
              <a:defRPr sz="2800"/>
            </a:lvl1pPr>
          </a:lstStyle>
          <a:p>
            <a:r>
              <a:rPr lang="en-US"/>
              <a:t>Click to edit Master subtitle style</a:t>
            </a:r>
          </a:p>
        </p:txBody>
      </p:sp>
      <p:sp>
        <p:nvSpPr>
          <p:cNvPr id="16" name="Rectangle 16"/>
          <p:cNvSpPr>
            <a:spLocks noGrp="1" noChangeArrowheads="1"/>
          </p:cNvSpPr>
          <p:nvPr>
            <p:ph type="dt" sz="quarter" idx="10"/>
          </p:nvPr>
        </p:nvSpPr>
        <p:spPr>
          <a:xfrm>
            <a:off x="439738" y="5989638"/>
            <a:ext cx="1905000" cy="457200"/>
          </a:xfrm>
        </p:spPr>
        <p:txBody>
          <a:bodyPr/>
          <a:lstStyle>
            <a:lvl1pPr>
              <a:defRPr/>
            </a:lvl1pPr>
          </a:lstStyle>
          <a:p>
            <a:pPr>
              <a:defRPr/>
            </a:pPr>
            <a:endParaRPr lang="en-US">
              <a:solidFill>
                <a:srgbClr val="F8F8F8"/>
              </a:solidFill>
            </a:endParaRPr>
          </a:p>
        </p:txBody>
      </p:sp>
      <p:sp>
        <p:nvSpPr>
          <p:cNvPr id="17" name="Rectangle 17"/>
          <p:cNvSpPr>
            <a:spLocks noGrp="1" noChangeArrowheads="1"/>
          </p:cNvSpPr>
          <p:nvPr>
            <p:ph type="ftr" sz="quarter" idx="11"/>
          </p:nvPr>
        </p:nvSpPr>
        <p:spPr>
          <a:xfrm>
            <a:off x="3135313" y="6002338"/>
            <a:ext cx="2895600" cy="457200"/>
          </a:xfrm>
        </p:spPr>
        <p:txBody>
          <a:bodyPr/>
          <a:lstStyle>
            <a:lvl1pPr>
              <a:defRPr/>
            </a:lvl1pPr>
          </a:lstStyle>
          <a:p>
            <a:pPr>
              <a:defRPr/>
            </a:pPr>
            <a:endParaRPr lang="en-US">
              <a:solidFill>
                <a:srgbClr val="F8F8F8"/>
              </a:solidFill>
            </a:endParaRPr>
          </a:p>
        </p:txBody>
      </p:sp>
      <p:sp>
        <p:nvSpPr>
          <p:cNvPr id="18" name="Rectangle 18"/>
          <p:cNvSpPr>
            <a:spLocks noGrp="1" noChangeArrowheads="1"/>
          </p:cNvSpPr>
          <p:nvPr>
            <p:ph type="sldNum" sz="quarter" idx="12"/>
          </p:nvPr>
        </p:nvSpPr>
        <p:spPr>
          <a:xfrm>
            <a:off x="6800850" y="5978525"/>
            <a:ext cx="1905000" cy="457200"/>
          </a:xfrm>
        </p:spPr>
        <p:txBody>
          <a:bodyPr/>
          <a:lstStyle>
            <a:lvl1pPr>
              <a:defRPr/>
            </a:lvl1pPr>
          </a:lstStyle>
          <a:p>
            <a:pPr>
              <a:defRPr/>
            </a:pPr>
            <a:fld id="{1BF09295-3FC1-48D4-B50B-852BBEDE4BA2}" type="slidenum">
              <a:rPr lang="en-US">
                <a:solidFill>
                  <a:srgbClr val="F8F8F8"/>
                </a:solidFill>
              </a:rPr>
              <a:pPr>
                <a:defRPr/>
              </a:pPr>
              <a:t>‹#›</a:t>
            </a:fld>
            <a:endParaRPr lang="en-US">
              <a:solidFill>
                <a:srgbClr val="F8F8F8"/>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2" fill="hold" nodeType="after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1+#ppt_w/2"/>
                                          </p:val>
                                        </p:tav>
                                        <p:tav tm="100000">
                                          <p:val>
                                            <p:strVal val="#ppt_x"/>
                                          </p:val>
                                        </p:tav>
                                      </p:tavLst>
                                    </p:anim>
                                    <p:anim calcmode="lin" valueType="num">
                                      <p:cBhvr additive="base">
                                        <p:cTn id="23"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1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7" name="Group 11"/>
          <p:cNvGrpSpPr>
            <a:grpSpLocks/>
          </p:cNvGrpSpPr>
          <p:nvPr/>
        </p:nvGrpSpPr>
        <p:grpSpPr bwMode="auto">
          <a:xfrm>
            <a:off x="76200" y="176213"/>
            <a:ext cx="8745538" cy="161925"/>
            <a:chOff x="48" y="111"/>
            <a:chExt cx="5509" cy="102"/>
          </a:xfrm>
        </p:grpSpPr>
        <p:sp>
          <p:nvSpPr>
            <p:cNvPr id="1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45070" name="Rectangle 14"/>
          <p:cNvSpPr>
            <a:spLocks noGrp="1" noChangeArrowheads="1"/>
          </p:cNvSpPr>
          <p:nvPr>
            <p:ph type="ctrTitle" sz="quarter"/>
          </p:nvPr>
        </p:nvSpPr>
        <p:spPr>
          <a:xfrm>
            <a:off x="685800" y="1981200"/>
            <a:ext cx="7772400" cy="1143000"/>
          </a:xfrm>
        </p:spPr>
        <p:txBody>
          <a:bodyPr anchor="ctr"/>
          <a:lstStyle>
            <a:lvl1pPr algn="ctr">
              <a:defRPr sz="4000">
                <a:solidFill>
                  <a:schemeClr val="tx1"/>
                </a:solidFill>
              </a:defRPr>
            </a:lvl1pPr>
          </a:lstStyle>
          <a:p>
            <a:r>
              <a:rPr lang="en-US"/>
              <a:t>Click to edit Master title style</a:t>
            </a:r>
          </a:p>
        </p:txBody>
      </p:sp>
      <p:sp>
        <p:nvSpPr>
          <p:cNvPr id="45071" name="Rectangle 15"/>
          <p:cNvSpPr>
            <a:spLocks noGrp="1" noChangeArrowheads="1"/>
          </p:cNvSpPr>
          <p:nvPr>
            <p:ph type="subTitle" sz="quarter" idx="1"/>
          </p:nvPr>
        </p:nvSpPr>
        <p:spPr>
          <a:xfrm>
            <a:off x="1371600" y="3886200"/>
            <a:ext cx="6400800" cy="1752600"/>
          </a:xfrm>
        </p:spPr>
        <p:txBody>
          <a:bodyPr/>
          <a:lstStyle>
            <a:lvl1pPr marL="0" indent="0" algn="ctr">
              <a:buFontTx/>
              <a:buNone/>
              <a:defRPr sz="2800"/>
            </a:lvl1pPr>
          </a:lstStyle>
          <a:p>
            <a:r>
              <a:rPr lang="en-US"/>
              <a:t>Click to edit Master subtitle style</a:t>
            </a:r>
          </a:p>
        </p:txBody>
      </p:sp>
      <p:sp>
        <p:nvSpPr>
          <p:cNvPr id="16" name="Rectangle 16"/>
          <p:cNvSpPr>
            <a:spLocks noGrp="1" noChangeArrowheads="1"/>
          </p:cNvSpPr>
          <p:nvPr>
            <p:ph type="dt" sz="quarter" idx="10"/>
          </p:nvPr>
        </p:nvSpPr>
        <p:spPr>
          <a:xfrm>
            <a:off x="439738" y="5989638"/>
            <a:ext cx="1905000" cy="457200"/>
          </a:xfrm>
        </p:spPr>
        <p:txBody>
          <a:bodyPr/>
          <a:lstStyle>
            <a:lvl1pPr>
              <a:defRPr/>
            </a:lvl1pPr>
          </a:lstStyle>
          <a:p>
            <a:pPr>
              <a:defRPr/>
            </a:pPr>
            <a:endParaRPr lang="en-US">
              <a:solidFill>
                <a:srgbClr val="F8F8F8"/>
              </a:solidFill>
            </a:endParaRPr>
          </a:p>
        </p:txBody>
      </p:sp>
      <p:sp>
        <p:nvSpPr>
          <p:cNvPr id="17" name="Rectangle 17"/>
          <p:cNvSpPr>
            <a:spLocks noGrp="1" noChangeArrowheads="1"/>
          </p:cNvSpPr>
          <p:nvPr>
            <p:ph type="ftr" sz="quarter" idx="11"/>
          </p:nvPr>
        </p:nvSpPr>
        <p:spPr>
          <a:xfrm>
            <a:off x="3135313" y="6002338"/>
            <a:ext cx="2895600" cy="457200"/>
          </a:xfrm>
        </p:spPr>
        <p:txBody>
          <a:bodyPr/>
          <a:lstStyle>
            <a:lvl1pPr>
              <a:defRPr/>
            </a:lvl1pPr>
          </a:lstStyle>
          <a:p>
            <a:pPr>
              <a:defRPr/>
            </a:pPr>
            <a:endParaRPr lang="en-US">
              <a:solidFill>
                <a:srgbClr val="F8F8F8"/>
              </a:solidFill>
            </a:endParaRPr>
          </a:p>
        </p:txBody>
      </p:sp>
      <p:sp>
        <p:nvSpPr>
          <p:cNvPr id="18" name="Rectangle 18"/>
          <p:cNvSpPr>
            <a:spLocks noGrp="1" noChangeArrowheads="1"/>
          </p:cNvSpPr>
          <p:nvPr>
            <p:ph type="sldNum" sz="quarter" idx="12"/>
          </p:nvPr>
        </p:nvSpPr>
        <p:spPr>
          <a:xfrm>
            <a:off x="6800850" y="5978525"/>
            <a:ext cx="1905000" cy="457200"/>
          </a:xfrm>
        </p:spPr>
        <p:txBody>
          <a:bodyPr/>
          <a:lstStyle>
            <a:lvl1pPr>
              <a:defRPr/>
            </a:lvl1pPr>
          </a:lstStyle>
          <a:p>
            <a:pPr>
              <a:defRPr/>
            </a:pPr>
            <a:fld id="{1BF09295-3FC1-48D4-B50B-852BBEDE4BA2}" type="slidenum">
              <a:rPr lang="en-US">
                <a:solidFill>
                  <a:srgbClr val="F8F8F8"/>
                </a:solidFill>
              </a:rPr>
              <a:pPr>
                <a:defRPr/>
              </a:pPr>
              <a:t>‹#›</a:t>
            </a:fld>
            <a:endParaRPr lang="en-US">
              <a:solidFill>
                <a:srgbClr val="F8F8F8"/>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2" fill="hold" nodeType="after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1+#ppt_w/2"/>
                                          </p:val>
                                        </p:tav>
                                        <p:tav tm="100000">
                                          <p:val>
                                            <p:strVal val="#ppt_x"/>
                                          </p:val>
                                        </p:tav>
                                      </p:tavLst>
                                    </p:anim>
                                    <p:anim calcmode="lin" valueType="num">
                                      <p:cBhvr additive="base">
                                        <p:cTn id="23"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1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7" name="Group 11"/>
          <p:cNvGrpSpPr>
            <a:grpSpLocks/>
          </p:cNvGrpSpPr>
          <p:nvPr/>
        </p:nvGrpSpPr>
        <p:grpSpPr bwMode="auto">
          <a:xfrm>
            <a:off x="76200" y="176213"/>
            <a:ext cx="8745538" cy="161925"/>
            <a:chOff x="48" y="111"/>
            <a:chExt cx="5509" cy="102"/>
          </a:xfrm>
        </p:grpSpPr>
        <p:sp>
          <p:nvSpPr>
            <p:cNvPr id="1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45070" name="Rectangle 14"/>
          <p:cNvSpPr>
            <a:spLocks noGrp="1" noChangeArrowheads="1"/>
          </p:cNvSpPr>
          <p:nvPr>
            <p:ph type="ctrTitle" sz="quarter"/>
          </p:nvPr>
        </p:nvSpPr>
        <p:spPr>
          <a:xfrm>
            <a:off x="685800" y="1981200"/>
            <a:ext cx="7772400" cy="1143000"/>
          </a:xfrm>
        </p:spPr>
        <p:txBody>
          <a:bodyPr anchor="ctr"/>
          <a:lstStyle>
            <a:lvl1pPr algn="ctr">
              <a:defRPr sz="4000">
                <a:solidFill>
                  <a:schemeClr val="tx1"/>
                </a:solidFill>
              </a:defRPr>
            </a:lvl1pPr>
          </a:lstStyle>
          <a:p>
            <a:r>
              <a:rPr lang="en-US"/>
              <a:t>Click to edit Master title style</a:t>
            </a:r>
          </a:p>
        </p:txBody>
      </p:sp>
      <p:sp>
        <p:nvSpPr>
          <p:cNvPr id="45071" name="Rectangle 15"/>
          <p:cNvSpPr>
            <a:spLocks noGrp="1" noChangeArrowheads="1"/>
          </p:cNvSpPr>
          <p:nvPr>
            <p:ph type="subTitle" sz="quarter" idx="1"/>
          </p:nvPr>
        </p:nvSpPr>
        <p:spPr>
          <a:xfrm>
            <a:off x="1371600" y="3886200"/>
            <a:ext cx="6400800" cy="1752600"/>
          </a:xfrm>
        </p:spPr>
        <p:txBody>
          <a:bodyPr/>
          <a:lstStyle>
            <a:lvl1pPr marL="0" indent="0" algn="ctr">
              <a:buFontTx/>
              <a:buNone/>
              <a:defRPr sz="2800"/>
            </a:lvl1pPr>
          </a:lstStyle>
          <a:p>
            <a:r>
              <a:rPr lang="en-US"/>
              <a:t>Click to edit Master subtitle style</a:t>
            </a:r>
          </a:p>
        </p:txBody>
      </p:sp>
      <p:sp>
        <p:nvSpPr>
          <p:cNvPr id="16" name="Rectangle 16"/>
          <p:cNvSpPr>
            <a:spLocks noGrp="1" noChangeArrowheads="1"/>
          </p:cNvSpPr>
          <p:nvPr>
            <p:ph type="dt" sz="quarter" idx="10"/>
          </p:nvPr>
        </p:nvSpPr>
        <p:spPr>
          <a:xfrm>
            <a:off x="439738" y="5989638"/>
            <a:ext cx="1905000" cy="457200"/>
          </a:xfrm>
        </p:spPr>
        <p:txBody>
          <a:bodyPr/>
          <a:lstStyle>
            <a:lvl1pPr>
              <a:defRPr/>
            </a:lvl1pPr>
          </a:lstStyle>
          <a:p>
            <a:pPr>
              <a:defRPr/>
            </a:pPr>
            <a:endParaRPr lang="en-US">
              <a:solidFill>
                <a:srgbClr val="F8F8F8"/>
              </a:solidFill>
            </a:endParaRPr>
          </a:p>
        </p:txBody>
      </p:sp>
      <p:sp>
        <p:nvSpPr>
          <p:cNvPr id="17" name="Rectangle 17"/>
          <p:cNvSpPr>
            <a:spLocks noGrp="1" noChangeArrowheads="1"/>
          </p:cNvSpPr>
          <p:nvPr>
            <p:ph type="ftr" sz="quarter" idx="11"/>
          </p:nvPr>
        </p:nvSpPr>
        <p:spPr>
          <a:xfrm>
            <a:off x="3135313" y="6002338"/>
            <a:ext cx="2895600" cy="457200"/>
          </a:xfrm>
        </p:spPr>
        <p:txBody>
          <a:bodyPr/>
          <a:lstStyle>
            <a:lvl1pPr>
              <a:defRPr/>
            </a:lvl1pPr>
          </a:lstStyle>
          <a:p>
            <a:pPr>
              <a:defRPr/>
            </a:pPr>
            <a:endParaRPr lang="en-US">
              <a:solidFill>
                <a:srgbClr val="F8F8F8"/>
              </a:solidFill>
            </a:endParaRPr>
          </a:p>
        </p:txBody>
      </p:sp>
      <p:sp>
        <p:nvSpPr>
          <p:cNvPr id="18" name="Rectangle 18"/>
          <p:cNvSpPr>
            <a:spLocks noGrp="1" noChangeArrowheads="1"/>
          </p:cNvSpPr>
          <p:nvPr>
            <p:ph type="sldNum" sz="quarter" idx="12"/>
          </p:nvPr>
        </p:nvSpPr>
        <p:spPr>
          <a:xfrm>
            <a:off x="6800850" y="5978525"/>
            <a:ext cx="1905000" cy="457200"/>
          </a:xfrm>
        </p:spPr>
        <p:txBody>
          <a:bodyPr/>
          <a:lstStyle>
            <a:lvl1pPr>
              <a:defRPr/>
            </a:lvl1pPr>
          </a:lstStyle>
          <a:p>
            <a:pPr>
              <a:defRPr/>
            </a:pPr>
            <a:fld id="{1BF09295-3FC1-48D4-B50B-852BBEDE4BA2}" type="slidenum">
              <a:rPr lang="en-US">
                <a:solidFill>
                  <a:srgbClr val="F8F8F8"/>
                </a:solidFill>
              </a:rPr>
              <a:pPr>
                <a:defRPr/>
              </a:pPr>
              <a:t>‹#›</a:t>
            </a:fld>
            <a:endParaRPr lang="en-US">
              <a:solidFill>
                <a:srgbClr val="F8F8F8"/>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2" fill="hold" nodeType="after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1+#ppt_w/2"/>
                                          </p:val>
                                        </p:tav>
                                        <p:tav tm="100000">
                                          <p:val>
                                            <p:strVal val="#ppt_x"/>
                                          </p:val>
                                        </p:tav>
                                      </p:tavLst>
                                    </p:anim>
                                    <p:anim calcmode="lin" valueType="num">
                                      <p:cBhvr additive="base">
                                        <p:cTn id="23"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1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7" name="Group 11"/>
          <p:cNvGrpSpPr>
            <a:grpSpLocks/>
          </p:cNvGrpSpPr>
          <p:nvPr/>
        </p:nvGrpSpPr>
        <p:grpSpPr bwMode="auto">
          <a:xfrm>
            <a:off x="76200" y="176213"/>
            <a:ext cx="8745538" cy="161925"/>
            <a:chOff x="48" y="111"/>
            <a:chExt cx="5509" cy="102"/>
          </a:xfrm>
        </p:grpSpPr>
        <p:sp>
          <p:nvSpPr>
            <p:cNvPr id="1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45070" name="Rectangle 14"/>
          <p:cNvSpPr>
            <a:spLocks noGrp="1" noChangeArrowheads="1"/>
          </p:cNvSpPr>
          <p:nvPr>
            <p:ph type="ctrTitle" sz="quarter"/>
          </p:nvPr>
        </p:nvSpPr>
        <p:spPr>
          <a:xfrm>
            <a:off x="685800" y="1981200"/>
            <a:ext cx="7772400" cy="1143000"/>
          </a:xfrm>
        </p:spPr>
        <p:txBody>
          <a:bodyPr anchor="ctr"/>
          <a:lstStyle>
            <a:lvl1pPr algn="ctr">
              <a:defRPr sz="4000">
                <a:solidFill>
                  <a:schemeClr val="tx1"/>
                </a:solidFill>
              </a:defRPr>
            </a:lvl1pPr>
          </a:lstStyle>
          <a:p>
            <a:r>
              <a:rPr lang="en-US"/>
              <a:t>Click to edit Master title style</a:t>
            </a:r>
          </a:p>
        </p:txBody>
      </p:sp>
      <p:sp>
        <p:nvSpPr>
          <p:cNvPr id="45071" name="Rectangle 15"/>
          <p:cNvSpPr>
            <a:spLocks noGrp="1" noChangeArrowheads="1"/>
          </p:cNvSpPr>
          <p:nvPr>
            <p:ph type="subTitle" sz="quarter" idx="1"/>
          </p:nvPr>
        </p:nvSpPr>
        <p:spPr>
          <a:xfrm>
            <a:off x="1371600" y="3886200"/>
            <a:ext cx="6400800" cy="1752600"/>
          </a:xfrm>
        </p:spPr>
        <p:txBody>
          <a:bodyPr/>
          <a:lstStyle>
            <a:lvl1pPr marL="0" indent="0" algn="ctr">
              <a:buFontTx/>
              <a:buNone/>
              <a:defRPr sz="2800"/>
            </a:lvl1pPr>
          </a:lstStyle>
          <a:p>
            <a:r>
              <a:rPr lang="en-US"/>
              <a:t>Click to edit Master subtitle style</a:t>
            </a:r>
          </a:p>
        </p:txBody>
      </p:sp>
      <p:sp>
        <p:nvSpPr>
          <p:cNvPr id="16" name="Rectangle 16"/>
          <p:cNvSpPr>
            <a:spLocks noGrp="1" noChangeArrowheads="1"/>
          </p:cNvSpPr>
          <p:nvPr>
            <p:ph type="dt" sz="quarter" idx="10"/>
          </p:nvPr>
        </p:nvSpPr>
        <p:spPr>
          <a:xfrm>
            <a:off x="439738" y="5989638"/>
            <a:ext cx="1905000" cy="457200"/>
          </a:xfrm>
        </p:spPr>
        <p:txBody>
          <a:bodyPr/>
          <a:lstStyle>
            <a:lvl1pPr>
              <a:defRPr/>
            </a:lvl1pPr>
          </a:lstStyle>
          <a:p>
            <a:pPr>
              <a:defRPr/>
            </a:pPr>
            <a:endParaRPr lang="en-US">
              <a:solidFill>
                <a:srgbClr val="F8F8F8"/>
              </a:solidFill>
            </a:endParaRPr>
          </a:p>
        </p:txBody>
      </p:sp>
      <p:sp>
        <p:nvSpPr>
          <p:cNvPr id="17" name="Rectangle 17"/>
          <p:cNvSpPr>
            <a:spLocks noGrp="1" noChangeArrowheads="1"/>
          </p:cNvSpPr>
          <p:nvPr>
            <p:ph type="ftr" sz="quarter" idx="11"/>
          </p:nvPr>
        </p:nvSpPr>
        <p:spPr>
          <a:xfrm>
            <a:off x="3135313" y="6002338"/>
            <a:ext cx="2895600" cy="457200"/>
          </a:xfrm>
        </p:spPr>
        <p:txBody>
          <a:bodyPr/>
          <a:lstStyle>
            <a:lvl1pPr>
              <a:defRPr/>
            </a:lvl1pPr>
          </a:lstStyle>
          <a:p>
            <a:pPr>
              <a:defRPr/>
            </a:pPr>
            <a:endParaRPr lang="en-US">
              <a:solidFill>
                <a:srgbClr val="F8F8F8"/>
              </a:solidFill>
            </a:endParaRPr>
          </a:p>
        </p:txBody>
      </p:sp>
      <p:sp>
        <p:nvSpPr>
          <p:cNvPr id="18" name="Rectangle 18"/>
          <p:cNvSpPr>
            <a:spLocks noGrp="1" noChangeArrowheads="1"/>
          </p:cNvSpPr>
          <p:nvPr>
            <p:ph type="sldNum" sz="quarter" idx="12"/>
          </p:nvPr>
        </p:nvSpPr>
        <p:spPr>
          <a:xfrm>
            <a:off x="6800850" y="5978525"/>
            <a:ext cx="1905000" cy="457200"/>
          </a:xfrm>
        </p:spPr>
        <p:txBody>
          <a:bodyPr/>
          <a:lstStyle>
            <a:lvl1pPr>
              <a:defRPr/>
            </a:lvl1pPr>
          </a:lstStyle>
          <a:p>
            <a:pPr>
              <a:defRPr/>
            </a:pPr>
            <a:fld id="{1BF09295-3FC1-48D4-B50B-852BBEDE4BA2}" type="slidenum">
              <a:rPr lang="en-US">
                <a:solidFill>
                  <a:srgbClr val="F8F8F8"/>
                </a:solidFill>
              </a:rPr>
              <a:pPr>
                <a:defRPr/>
              </a:pPr>
              <a:t>‹#›</a:t>
            </a:fld>
            <a:endParaRPr lang="en-US">
              <a:solidFill>
                <a:srgbClr val="F8F8F8"/>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2" fill="hold" nodeType="after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1+#ppt_w/2"/>
                                          </p:val>
                                        </p:tav>
                                        <p:tav tm="100000">
                                          <p:val>
                                            <p:strVal val="#ppt_x"/>
                                          </p:val>
                                        </p:tav>
                                      </p:tavLst>
                                    </p:anim>
                                    <p:anim calcmode="lin" valueType="num">
                                      <p:cBhvr additive="base">
                                        <p:cTn id="23"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4410FAF7-3BA1-4ECD-A3D0-97384EEF4D52}" type="slidenum">
              <a:rPr lang="en-GB"/>
              <a:pPr/>
              <a:t>‹#›</a:t>
            </a:fld>
            <a:endParaRPr lang="en-GB"/>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1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7" name="Group 11"/>
          <p:cNvGrpSpPr>
            <a:grpSpLocks/>
          </p:cNvGrpSpPr>
          <p:nvPr/>
        </p:nvGrpSpPr>
        <p:grpSpPr bwMode="auto">
          <a:xfrm>
            <a:off x="76200" y="176213"/>
            <a:ext cx="8745538" cy="161925"/>
            <a:chOff x="48" y="111"/>
            <a:chExt cx="5509" cy="102"/>
          </a:xfrm>
        </p:grpSpPr>
        <p:sp>
          <p:nvSpPr>
            <p:cNvPr id="1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45070" name="Rectangle 14"/>
          <p:cNvSpPr>
            <a:spLocks noGrp="1" noChangeArrowheads="1"/>
          </p:cNvSpPr>
          <p:nvPr>
            <p:ph type="ctrTitle" sz="quarter"/>
          </p:nvPr>
        </p:nvSpPr>
        <p:spPr>
          <a:xfrm>
            <a:off x="685800" y="1981200"/>
            <a:ext cx="7772400" cy="1143000"/>
          </a:xfrm>
        </p:spPr>
        <p:txBody>
          <a:bodyPr anchor="ctr"/>
          <a:lstStyle>
            <a:lvl1pPr algn="ctr">
              <a:defRPr sz="4000">
                <a:solidFill>
                  <a:schemeClr val="tx1"/>
                </a:solidFill>
              </a:defRPr>
            </a:lvl1pPr>
          </a:lstStyle>
          <a:p>
            <a:r>
              <a:rPr lang="en-US"/>
              <a:t>Click to edit Master title style</a:t>
            </a:r>
          </a:p>
        </p:txBody>
      </p:sp>
      <p:sp>
        <p:nvSpPr>
          <p:cNvPr id="45071" name="Rectangle 15"/>
          <p:cNvSpPr>
            <a:spLocks noGrp="1" noChangeArrowheads="1"/>
          </p:cNvSpPr>
          <p:nvPr>
            <p:ph type="subTitle" sz="quarter" idx="1"/>
          </p:nvPr>
        </p:nvSpPr>
        <p:spPr>
          <a:xfrm>
            <a:off x="1371600" y="3886200"/>
            <a:ext cx="6400800" cy="1752600"/>
          </a:xfrm>
        </p:spPr>
        <p:txBody>
          <a:bodyPr/>
          <a:lstStyle>
            <a:lvl1pPr marL="0" indent="0" algn="ctr">
              <a:buFontTx/>
              <a:buNone/>
              <a:defRPr sz="2800"/>
            </a:lvl1pPr>
          </a:lstStyle>
          <a:p>
            <a:r>
              <a:rPr lang="en-US"/>
              <a:t>Click to edit Master subtitle style</a:t>
            </a:r>
          </a:p>
        </p:txBody>
      </p:sp>
      <p:sp>
        <p:nvSpPr>
          <p:cNvPr id="16" name="Rectangle 16"/>
          <p:cNvSpPr>
            <a:spLocks noGrp="1" noChangeArrowheads="1"/>
          </p:cNvSpPr>
          <p:nvPr>
            <p:ph type="dt" sz="quarter" idx="10"/>
          </p:nvPr>
        </p:nvSpPr>
        <p:spPr>
          <a:xfrm>
            <a:off x="439738" y="5989638"/>
            <a:ext cx="1905000" cy="457200"/>
          </a:xfrm>
        </p:spPr>
        <p:txBody>
          <a:bodyPr/>
          <a:lstStyle>
            <a:lvl1pPr>
              <a:defRPr/>
            </a:lvl1pPr>
          </a:lstStyle>
          <a:p>
            <a:pPr>
              <a:defRPr/>
            </a:pPr>
            <a:endParaRPr lang="en-US">
              <a:solidFill>
                <a:srgbClr val="F8F8F8"/>
              </a:solidFill>
            </a:endParaRPr>
          </a:p>
        </p:txBody>
      </p:sp>
      <p:sp>
        <p:nvSpPr>
          <p:cNvPr id="17" name="Rectangle 17"/>
          <p:cNvSpPr>
            <a:spLocks noGrp="1" noChangeArrowheads="1"/>
          </p:cNvSpPr>
          <p:nvPr>
            <p:ph type="ftr" sz="quarter" idx="11"/>
          </p:nvPr>
        </p:nvSpPr>
        <p:spPr>
          <a:xfrm>
            <a:off x="3135313" y="6002338"/>
            <a:ext cx="2895600" cy="457200"/>
          </a:xfrm>
        </p:spPr>
        <p:txBody>
          <a:bodyPr/>
          <a:lstStyle>
            <a:lvl1pPr>
              <a:defRPr/>
            </a:lvl1pPr>
          </a:lstStyle>
          <a:p>
            <a:pPr>
              <a:defRPr/>
            </a:pPr>
            <a:endParaRPr lang="en-US">
              <a:solidFill>
                <a:srgbClr val="F8F8F8"/>
              </a:solidFill>
            </a:endParaRPr>
          </a:p>
        </p:txBody>
      </p:sp>
      <p:sp>
        <p:nvSpPr>
          <p:cNvPr id="18" name="Rectangle 18"/>
          <p:cNvSpPr>
            <a:spLocks noGrp="1" noChangeArrowheads="1"/>
          </p:cNvSpPr>
          <p:nvPr>
            <p:ph type="sldNum" sz="quarter" idx="12"/>
          </p:nvPr>
        </p:nvSpPr>
        <p:spPr>
          <a:xfrm>
            <a:off x="6800850" y="5978525"/>
            <a:ext cx="1905000" cy="457200"/>
          </a:xfrm>
        </p:spPr>
        <p:txBody>
          <a:bodyPr/>
          <a:lstStyle>
            <a:lvl1pPr>
              <a:defRPr/>
            </a:lvl1pPr>
          </a:lstStyle>
          <a:p>
            <a:pPr>
              <a:defRPr/>
            </a:pPr>
            <a:fld id="{1BF09295-3FC1-48D4-B50B-852BBEDE4BA2}" type="slidenum">
              <a:rPr lang="en-US">
                <a:solidFill>
                  <a:srgbClr val="F8F8F8"/>
                </a:solidFill>
              </a:rPr>
              <a:pPr>
                <a:defRPr/>
              </a:pPr>
              <a:t>‹#›</a:t>
            </a:fld>
            <a:endParaRPr lang="en-US">
              <a:solidFill>
                <a:srgbClr val="F8F8F8"/>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2" fill="hold" nodeType="after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1+#ppt_w/2"/>
                                          </p:val>
                                        </p:tav>
                                        <p:tav tm="100000">
                                          <p:val>
                                            <p:strVal val="#ppt_x"/>
                                          </p:val>
                                        </p:tav>
                                      </p:tavLst>
                                    </p:anim>
                                    <p:anim calcmode="lin" valueType="num">
                                      <p:cBhvr additive="base">
                                        <p:cTn id="23"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1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7" name="Group 11"/>
          <p:cNvGrpSpPr>
            <a:grpSpLocks/>
          </p:cNvGrpSpPr>
          <p:nvPr/>
        </p:nvGrpSpPr>
        <p:grpSpPr bwMode="auto">
          <a:xfrm>
            <a:off x="76200" y="176213"/>
            <a:ext cx="8745538" cy="161925"/>
            <a:chOff x="48" y="111"/>
            <a:chExt cx="5509" cy="102"/>
          </a:xfrm>
        </p:grpSpPr>
        <p:sp>
          <p:nvSpPr>
            <p:cNvPr id="1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45070" name="Rectangle 14"/>
          <p:cNvSpPr>
            <a:spLocks noGrp="1" noChangeArrowheads="1"/>
          </p:cNvSpPr>
          <p:nvPr>
            <p:ph type="ctrTitle" sz="quarter"/>
          </p:nvPr>
        </p:nvSpPr>
        <p:spPr>
          <a:xfrm>
            <a:off x="685800" y="1981200"/>
            <a:ext cx="7772400" cy="1143000"/>
          </a:xfrm>
        </p:spPr>
        <p:txBody>
          <a:bodyPr anchor="ctr"/>
          <a:lstStyle>
            <a:lvl1pPr algn="ctr">
              <a:defRPr sz="4000">
                <a:solidFill>
                  <a:schemeClr val="tx1"/>
                </a:solidFill>
              </a:defRPr>
            </a:lvl1pPr>
          </a:lstStyle>
          <a:p>
            <a:r>
              <a:rPr lang="en-US"/>
              <a:t>Click to edit Master title style</a:t>
            </a:r>
          </a:p>
        </p:txBody>
      </p:sp>
      <p:sp>
        <p:nvSpPr>
          <p:cNvPr id="45071" name="Rectangle 15"/>
          <p:cNvSpPr>
            <a:spLocks noGrp="1" noChangeArrowheads="1"/>
          </p:cNvSpPr>
          <p:nvPr>
            <p:ph type="subTitle" sz="quarter" idx="1"/>
          </p:nvPr>
        </p:nvSpPr>
        <p:spPr>
          <a:xfrm>
            <a:off x="1371600" y="3886200"/>
            <a:ext cx="6400800" cy="1752600"/>
          </a:xfrm>
        </p:spPr>
        <p:txBody>
          <a:bodyPr/>
          <a:lstStyle>
            <a:lvl1pPr marL="0" indent="0" algn="ctr">
              <a:buFontTx/>
              <a:buNone/>
              <a:defRPr sz="2800"/>
            </a:lvl1pPr>
          </a:lstStyle>
          <a:p>
            <a:r>
              <a:rPr lang="en-US"/>
              <a:t>Click to edit Master subtitle style</a:t>
            </a:r>
          </a:p>
        </p:txBody>
      </p:sp>
      <p:sp>
        <p:nvSpPr>
          <p:cNvPr id="16" name="Rectangle 16"/>
          <p:cNvSpPr>
            <a:spLocks noGrp="1" noChangeArrowheads="1"/>
          </p:cNvSpPr>
          <p:nvPr>
            <p:ph type="dt" sz="quarter" idx="10"/>
          </p:nvPr>
        </p:nvSpPr>
        <p:spPr>
          <a:xfrm>
            <a:off x="439738" y="5989638"/>
            <a:ext cx="1905000" cy="457200"/>
          </a:xfrm>
        </p:spPr>
        <p:txBody>
          <a:bodyPr/>
          <a:lstStyle>
            <a:lvl1pPr>
              <a:defRPr/>
            </a:lvl1pPr>
          </a:lstStyle>
          <a:p>
            <a:pPr>
              <a:defRPr/>
            </a:pPr>
            <a:endParaRPr lang="en-US">
              <a:solidFill>
                <a:srgbClr val="F8F8F8"/>
              </a:solidFill>
            </a:endParaRPr>
          </a:p>
        </p:txBody>
      </p:sp>
      <p:sp>
        <p:nvSpPr>
          <p:cNvPr id="17" name="Rectangle 17"/>
          <p:cNvSpPr>
            <a:spLocks noGrp="1" noChangeArrowheads="1"/>
          </p:cNvSpPr>
          <p:nvPr>
            <p:ph type="ftr" sz="quarter" idx="11"/>
          </p:nvPr>
        </p:nvSpPr>
        <p:spPr>
          <a:xfrm>
            <a:off x="3135313" y="6002338"/>
            <a:ext cx="2895600" cy="457200"/>
          </a:xfrm>
        </p:spPr>
        <p:txBody>
          <a:bodyPr/>
          <a:lstStyle>
            <a:lvl1pPr>
              <a:defRPr/>
            </a:lvl1pPr>
          </a:lstStyle>
          <a:p>
            <a:pPr>
              <a:defRPr/>
            </a:pPr>
            <a:endParaRPr lang="en-US">
              <a:solidFill>
                <a:srgbClr val="F8F8F8"/>
              </a:solidFill>
            </a:endParaRPr>
          </a:p>
        </p:txBody>
      </p:sp>
      <p:sp>
        <p:nvSpPr>
          <p:cNvPr id="18" name="Rectangle 18"/>
          <p:cNvSpPr>
            <a:spLocks noGrp="1" noChangeArrowheads="1"/>
          </p:cNvSpPr>
          <p:nvPr>
            <p:ph type="sldNum" sz="quarter" idx="12"/>
          </p:nvPr>
        </p:nvSpPr>
        <p:spPr>
          <a:xfrm>
            <a:off x="6800850" y="5978525"/>
            <a:ext cx="1905000" cy="457200"/>
          </a:xfrm>
        </p:spPr>
        <p:txBody>
          <a:bodyPr/>
          <a:lstStyle>
            <a:lvl1pPr>
              <a:defRPr/>
            </a:lvl1pPr>
          </a:lstStyle>
          <a:p>
            <a:pPr>
              <a:defRPr/>
            </a:pPr>
            <a:fld id="{1BF09295-3FC1-48D4-B50B-852BBEDE4BA2}" type="slidenum">
              <a:rPr lang="en-US">
                <a:solidFill>
                  <a:srgbClr val="F8F8F8"/>
                </a:solidFill>
              </a:rPr>
              <a:pPr>
                <a:defRPr/>
              </a:pPr>
              <a:t>‹#›</a:t>
            </a:fld>
            <a:endParaRPr lang="en-US">
              <a:solidFill>
                <a:srgbClr val="F8F8F8"/>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2" fill="hold" nodeType="after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1+#ppt_w/2"/>
                                          </p:val>
                                        </p:tav>
                                        <p:tav tm="100000">
                                          <p:val>
                                            <p:strVal val="#ppt_x"/>
                                          </p:val>
                                        </p:tav>
                                      </p:tavLst>
                                    </p:anim>
                                    <p:anim calcmode="lin" valueType="num">
                                      <p:cBhvr additive="base">
                                        <p:cTn id="23"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1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7" name="Group 11"/>
          <p:cNvGrpSpPr>
            <a:grpSpLocks/>
          </p:cNvGrpSpPr>
          <p:nvPr/>
        </p:nvGrpSpPr>
        <p:grpSpPr bwMode="auto">
          <a:xfrm>
            <a:off x="76200" y="176213"/>
            <a:ext cx="8745538" cy="161925"/>
            <a:chOff x="48" y="111"/>
            <a:chExt cx="5509" cy="102"/>
          </a:xfrm>
        </p:grpSpPr>
        <p:sp>
          <p:nvSpPr>
            <p:cNvPr id="1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1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45070" name="Rectangle 14"/>
          <p:cNvSpPr>
            <a:spLocks noGrp="1" noChangeArrowheads="1"/>
          </p:cNvSpPr>
          <p:nvPr>
            <p:ph type="ctrTitle" sz="quarter"/>
          </p:nvPr>
        </p:nvSpPr>
        <p:spPr>
          <a:xfrm>
            <a:off x="685800" y="1981200"/>
            <a:ext cx="7772400" cy="1143000"/>
          </a:xfrm>
        </p:spPr>
        <p:txBody>
          <a:bodyPr anchor="ctr"/>
          <a:lstStyle>
            <a:lvl1pPr algn="ctr">
              <a:defRPr sz="4000">
                <a:solidFill>
                  <a:schemeClr val="tx1"/>
                </a:solidFill>
              </a:defRPr>
            </a:lvl1pPr>
          </a:lstStyle>
          <a:p>
            <a:r>
              <a:rPr lang="en-US"/>
              <a:t>Click to edit Master title style</a:t>
            </a:r>
          </a:p>
        </p:txBody>
      </p:sp>
      <p:sp>
        <p:nvSpPr>
          <p:cNvPr id="45071" name="Rectangle 15"/>
          <p:cNvSpPr>
            <a:spLocks noGrp="1" noChangeArrowheads="1"/>
          </p:cNvSpPr>
          <p:nvPr>
            <p:ph type="subTitle" sz="quarter" idx="1"/>
          </p:nvPr>
        </p:nvSpPr>
        <p:spPr>
          <a:xfrm>
            <a:off x="1371600" y="3886200"/>
            <a:ext cx="6400800" cy="1752600"/>
          </a:xfrm>
        </p:spPr>
        <p:txBody>
          <a:bodyPr/>
          <a:lstStyle>
            <a:lvl1pPr marL="0" indent="0" algn="ctr">
              <a:buFontTx/>
              <a:buNone/>
              <a:defRPr sz="2800"/>
            </a:lvl1pPr>
          </a:lstStyle>
          <a:p>
            <a:r>
              <a:rPr lang="en-US"/>
              <a:t>Click to edit Master subtitle style</a:t>
            </a:r>
          </a:p>
        </p:txBody>
      </p:sp>
      <p:sp>
        <p:nvSpPr>
          <p:cNvPr id="16" name="Rectangle 16"/>
          <p:cNvSpPr>
            <a:spLocks noGrp="1" noChangeArrowheads="1"/>
          </p:cNvSpPr>
          <p:nvPr>
            <p:ph type="dt" sz="quarter" idx="10"/>
          </p:nvPr>
        </p:nvSpPr>
        <p:spPr>
          <a:xfrm>
            <a:off x="439738" y="5989638"/>
            <a:ext cx="1905000" cy="457200"/>
          </a:xfrm>
        </p:spPr>
        <p:txBody>
          <a:bodyPr/>
          <a:lstStyle>
            <a:lvl1pPr>
              <a:defRPr/>
            </a:lvl1pPr>
          </a:lstStyle>
          <a:p>
            <a:pPr>
              <a:defRPr/>
            </a:pPr>
            <a:endParaRPr lang="en-US">
              <a:solidFill>
                <a:srgbClr val="F8F8F8"/>
              </a:solidFill>
            </a:endParaRPr>
          </a:p>
        </p:txBody>
      </p:sp>
      <p:sp>
        <p:nvSpPr>
          <p:cNvPr id="17" name="Rectangle 17"/>
          <p:cNvSpPr>
            <a:spLocks noGrp="1" noChangeArrowheads="1"/>
          </p:cNvSpPr>
          <p:nvPr>
            <p:ph type="ftr" sz="quarter" idx="11"/>
          </p:nvPr>
        </p:nvSpPr>
        <p:spPr>
          <a:xfrm>
            <a:off x="3135313" y="6002338"/>
            <a:ext cx="2895600" cy="457200"/>
          </a:xfrm>
        </p:spPr>
        <p:txBody>
          <a:bodyPr/>
          <a:lstStyle>
            <a:lvl1pPr>
              <a:defRPr/>
            </a:lvl1pPr>
          </a:lstStyle>
          <a:p>
            <a:pPr>
              <a:defRPr/>
            </a:pPr>
            <a:endParaRPr lang="en-US">
              <a:solidFill>
                <a:srgbClr val="F8F8F8"/>
              </a:solidFill>
            </a:endParaRPr>
          </a:p>
        </p:txBody>
      </p:sp>
      <p:sp>
        <p:nvSpPr>
          <p:cNvPr id="18" name="Rectangle 18"/>
          <p:cNvSpPr>
            <a:spLocks noGrp="1" noChangeArrowheads="1"/>
          </p:cNvSpPr>
          <p:nvPr>
            <p:ph type="sldNum" sz="quarter" idx="12"/>
          </p:nvPr>
        </p:nvSpPr>
        <p:spPr>
          <a:xfrm>
            <a:off x="6800850" y="5978525"/>
            <a:ext cx="1905000" cy="457200"/>
          </a:xfrm>
        </p:spPr>
        <p:txBody>
          <a:bodyPr/>
          <a:lstStyle>
            <a:lvl1pPr>
              <a:defRPr/>
            </a:lvl1pPr>
          </a:lstStyle>
          <a:p>
            <a:pPr>
              <a:defRPr/>
            </a:pPr>
            <a:fld id="{1BF09295-3FC1-48D4-B50B-852BBEDE4BA2}" type="slidenum">
              <a:rPr lang="en-US">
                <a:solidFill>
                  <a:srgbClr val="F8F8F8"/>
                </a:solidFill>
              </a:rPr>
              <a:pPr>
                <a:defRPr/>
              </a:pPr>
              <a:t>‹#›</a:t>
            </a:fld>
            <a:endParaRPr lang="en-US">
              <a:solidFill>
                <a:srgbClr val="F8F8F8"/>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2" fill="hold" nodeType="after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1+#ppt_w/2"/>
                                          </p:val>
                                        </p:tav>
                                        <p:tav tm="100000">
                                          <p:val>
                                            <p:strVal val="#ppt_x"/>
                                          </p:val>
                                        </p:tav>
                                      </p:tavLst>
                                    </p:anim>
                                    <p:anim calcmode="lin" valueType="num">
                                      <p:cBhvr additive="base">
                                        <p:cTn id="23"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524000" y="2514600"/>
            <a:ext cx="35814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257800" y="2514600"/>
            <a:ext cx="35814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76919F60-2C52-412A-859A-449D2A000608}"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8A81DE20-63C7-4FDC-B90A-68D46912A478}"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BEB16DEB-7EFB-4535-8F6A-975B19C8D759}"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C4CF4A7C-34A2-4BD8-B64A-61B64E8E7F2C}"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FC0873A-D9F8-4783-9D88-D71144EEC444}"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9AE00C6B-4196-4C7F-A0D3-86057A84A0F2}"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20.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1.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2.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23.xml"/></Relationships>
</file>

<file path=ppt/slideMasters/_rels/slideMaster14.xml.rels><?xml version="1.0" encoding="UTF-8" standalone="yes"?>
<Relationships xmlns="http://schemas.openxmlformats.org/package/2006/relationships"><Relationship Id="rId2" Type="http://schemas.openxmlformats.org/officeDocument/2006/relationships/theme" Target="../theme/theme14.xml"/><Relationship Id="rId1" Type="http://schemas.openxmlformats.org/officeDocument/2006/relationships/slideLayout" Target="../slideLayouts/slideLayout24.xml"/></Relationships>
</file>

<file path=ppt/slideMasters/_rels/slideMaster15.xml.rels><?xml version="1.0" encoding="UTF-8" standalone="yes"?>
<Relationships xmlns="http://schemas.openxmlformats.org/package/2006/relationships"><Relationship Id="rId2" Type="http://schemas.openxmlformats.org/officeDocument/2006/relationships/theme" Target="../theme/theme15.xml"/><Relationship Id="rId1" Type="http://schemas.openxmlformats.org/officeDocument/2006/relationships/slideLayout" Target="../slideLayouts/slideLayout25.xml"/></Relationships>
</file>

<file path=ppt/slideMasters/_rels/slideMaster16.xml.rels><?xml version="1.0" encoding="UTF-8" standalone="yes"?>
<Relationships xmlns="http://schemas.openxmlformats.org/package/2006/relationships"><Relationship Id="rId2" Type="http://schemas.openxmlformats.org/officeDocument/2006/relationships/theme" Target="../theme/theme16.xml"/><Relationship Id="rId1" Type="http://schemas.openxmlformats.org/officeDocument/2006/relationships/slideLayout" Target="../slideLayouts/slideLayout26.xml"/></Relationships>
</file>

<file path=ppt/slideMasters/_rels/slideMaster17.xml.rels><?xml version="1.0" encoding="UTF-8" standalone="yes"?>
<Relationships xmlns="http://schemas.openxmlformats.org/package/2006/relationships"><Relationship Id="rId2" Type="http://schemas.openxmlformats.org/officeDocument/2006/relationships/theme" Target="../theme/theme17.xml"/><Relationship Id="rId1" Type="http://schemas.openxmlformats.org/officeDocument/2006/relationships/slideLayout" Target="../slideLayouts/slideLayout27.xml"/></Relationships>
</file>

<file path=ppt/slideMasters/_rels/slideMaster18.xml.rels><?xml version="1.0" encoding="UTF-8" standalone="yes"?>
<Relationships xmlns="http://schemas.openxmlformats.org/package/2006/relationships"><Relationship Id="rId2" Type="http://schemas.openxmlformats.org/officeDocument/2006/relationships/theme" Target="../theme/theme18.xml"/><Relationship Id="rId1" Type="http://schemas.openxmlformats.org/officeDocument/2006/relationships/slideLayout" Target="../slideLayouts/slideLayout28.xml"/></Relationships>
</file>

<file path=ppt/slideMasters/_rels/slideMaster19.xml.rels><?xml version="1.0" encoding="UTF-8" standalone="yes"?>
<Relationships xmlns="http://schemas.openxmlformats.org/package/2006/relationships"><Relationship Id="rId2" Type="http://schemas.openxmlformats.org/officeDocument/2006/relationships/theme" Target="../theme/theme19.xml"/><Relationship Id="rId1" Type="http://schemas.openxmlformats.org/officeDocument/2006/relationships/slideLayout" Target="../slideLayouts/slideLayout2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20.xml.rels><?xml version="1.0" encoding="UTF-8" standalone="yes"?>
<Relationships xmlns="http://schemas.openxmlformats.org/package/2006/relationships"><Relationship Id="rId2" Type="http://schemas.openxmlformats.org/officeDocument/2006/relationships/theme" Target="../theme/theme20.xml"/><Relationship Id="rId1" Type="http://schemas.openxmlformats.org/officeDocument/2006/relationships/slideLayout" Target="../slideLayouts/slideLayout30.xml"/></Relationships>
</file>

<file path=ppt/slideMasters/_rels/slideMaster21.xml.rels><?xml version="1.0" encoding="UTF-8" standalone="yes"?>
<Relationships xmlns="http://schemas.openxmlformats.org/package/2006/relationships"><Relationship Id="rId2" Type="http://schemas.openxmlformats.org/officeDocument/2006/relationships/theme" Target="../theme/theme21.xml"/><Relationship Id="rId1" Type="http://schemas.openxmlformats.org/officeDocument/2006/relationships/slideLayout" Target="../slideLayouts/slideLayout31.xml"/></Relationships>
</file>

<file path=ppt/slideMasters/_rels/slideMaster22.xml.rels><?xml version="1.0" encoding="UTF-8" standalone="yes"?>
<Relationships xmlns="http://schemas.openxmlformats.org/package/2006/relationships"><Relationship Id="rId2" Type="http://schemas.openxmlformats.org/officeDocument/2006/relationships/theme" Target="../theme/theme22.xml"/><Relationship Id="rId1" Type="http://schemas.openxmlformats.org/officeDocument/2006/relationships/slideLayout" Target="../slideLayouts/slideLayout3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0" y="533400"/>
            <a:ext cx="73152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Rectangle 3"/>
          <p:cNvSpPr>
            <a:spLocks noGrp="1" noChangeArrowheads="1"/>
          </p:cNvSpPr>
          <p:nvPr>
            <p:ph type="body" idx="1"/>
          </p:nvPr>
        </p:nvSpPr>
        <p:spPr bwMode="auto">
          <a:xfrm>
            <a:off x="1524000" y="2514600"/>
            <a:ext cx="7315200" cy="3581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1028" name="Rectangle 4"/>
          <p:cNvSpPr>
            <a:spLocks noGrp="1" noChangeArrowheads="1"/>
          </p:cNvSpPr>
          <p:nvPr>
            <p:ph type="dt" sz="half" idx="2"/>
          </p:nvPr>
        </p:nvSpPr>
        <p:spPr bwMode="auto">
          <a:xfrm>
            <a:off x="1638300" y="6248400"/>
            <a:ext cx="17907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solidFill>
                  <a:srgbClr val="504337"/>
                </a:solidFill>
              </a:defRPr>
            </a:lvl1pPr>
          </a:lstStyle>
          <a:p>
            <a:endParaRPr lang="en-GB"/>
          </a:p>
        </p:txBody>
      </p:sp>
      <p:sp>
        <p:nvSpPr>
          <p:cNvPr id="1029" name="Rectangle 5"/>
          <p:cNvSpPr>
            <a:spLocks noGrp="1" noChangeArrowheads="1"/>
          </p:cNvSpPr>
          <p:nvPr>
            <p:ph type="ftr" sz="quarter" idx="3"/>
          </p:nvPr>
        </p:nvSpPr>
        <p:spPr bwMode="auto">
          <a:xfrm>
            <a:off x="3905250" y="6248400"/>
            <a:ext cx="272415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solidFill>
                  <a:srgbClr val="504337"/>
                </a:solidFill>
              </a:defRPr>
            </a:lvl1pPr>
          </a:lstStyle>
          <a:p>
            <a:endParaRPr lang="en-GB"/>
          </a:p>
        </p:txBody>
      </p:sp>
      <p:sp>
        <p:nvSpPr>
          <p:cNvPr id="1030" name="Rectangle 6"/>
          <p:cNvSpPr>
            <a:spLocks noGrp="1" noChangeArrowheads="1"/>
          </p:cNvSpPr>
          <p:nvPr>
            <p:ph type="sldNum" sz="quarter" idx="4"/>
          </p:nvPr>
        </p:nvSpPr>
        <p:spPr bwMode="auto">
          <a:xfrm>
            <a:off x="7048500" y="6248400"/>
            <a:ext cx="17907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504337"/>
                </a:solidFill>
              </a:defRPr>
            </a:lvl1pPr>
          </a:lstStyle>
          <a:p>
            <a:fld id="{0A63017C-E568-4B22-9653-9D1F02D98274}" type="slidenum">
              <a:rPr lang="en-GB"/>
              <a:pPr/>
              <a:t>‹#›</a:t>
            </a:fld>
            <a:endParaRPr lang="en-GB"/>
          </a:p>
        </p:txBody>
      </p:sp>
      <p:sp>
        <p:nvSpPr>
          <p:cNvPr id="1044" name="FormatShape" descr="\\Catalpa\standdsk\Mirrors\Ofc97Adm\Clipart\Photos\SPORTS\SKIING.JPG" hidden="1"/>
          <p:cNvSpPr>
            <a:spLocks noChangeArrowheads="1"/>
          </p:cNvSpPr>
          <p:nvPr/>
        </p:nvSpPr>
        <p:spPr bwMode="auto">
          <a:xfrm>
            <a:off x="-881063" y="1701800"/>
            <a:ext cx="1109663" cy="825500"/>
          </a:xfrm>
          <a:prstGeom prst="rect">
            <a:avLst/>
          </a:prstGeom>
          <a:noFill/>
          <a:ln w="101600" cmpd="thinThick">
            <a:solidFill>
              <a:schemeClr val="tx2"/>
            </a:solidFill>
            <a:miter lim="800000"/>
            <a:headEnd/>
            <a:tailEnd/>
          </a:ln>
          <a:effectLst/>
        </p:spPr>
        <p:txBody>
          <a:bodyPr wrap="none" anchor="ctr"/>
          <a:lstStyle/>
          <a:p>
            <a:pPr algn="ctr"/>
            <a:endParaRPr lang="en-US" b="1">
              <a:solidFill>
                <a:srgbClr val="504337"/>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b="1">
          <a:solidFill>
            <a:srgbClr val="504337"/>
          </a:solidFill>
          <a:latin typeface="+mj-lt"/>
          <a:ea typeface="+mj-ea"/>
          <a:cs typeface="+mj-cs"/>
        </a:defRPr>
      </a:lvl1pPr>
      <a:lvl2pPr algn="ctr" rtl="0" eaLnBrk="1" fontAlgn="base" hangingPunct="1">
        <a:spcBef>
          <a:spcPct val="0"/>
        </a:spcBef>
        <a:spcAft>
          <a:spcPct val="0"/>
        </a:spcAft>
        <a:defRPr sz="4400" b="1">
          <a:solidFill>
            <a:srgbClr val="504337"/>
          </a:solidFill>
          <a:latin typeface="Arial" charset="0"/>
        </a:defRPr>
      </a:lvl2pPr>
      <a:lvl3pPr algn="ctr" rtl="0" eaLnBrk="1" fontAlgn="base" hangingPunct="1">
        <a:spcBef>
          <a:spcPct val="0"/>
        </a:spcBef>
        <a:spcAft>
          <a:spcPct val="0"/>
        </a:spcAft>
        <a:defRPr sz="4400" b="1">
          <a:solidFill>
            <a:srgbClr val="504337"/>
          </a:solidFill>
          <a:latin typeface="Arial" charset="0"/>
        </a:defRPr>
      </a:lvl3pPr>
      <a:lvl4pPr algn="ctr" rtl="0" eaLnBrk="1" fontAlgn="base" hangingPunct="1">
        <a:spcBef>
          <a:spcPct val="0"/>
        </a:spcBef>
        <a:spcAft>
          <a:spcPct val="0"/>
        </a:spcAft>
        <a:defRPr sz="4400" b="1">
          <a:solidFill>
            <a:srgbClr val="504337"/>
          </a:solidFill>
          <a:latin typeface="Arial" charset="0"/>
        </a:defRPr>
      </a:lvl4pPr>
      <a:lvl5pPr algn="ctr" rtl="0" eaLnBrk="1" fontAlgn="base" hangingPunct="1">
        <a:spcBef>
          <a:spcPct val="0"/>
        </a:spcBef>
        <a:spcAft>
          <a:spcPct val="0"/>
        </a:spcAft>
        <a:defRPr sz="4400" b="1">
          <a:solidFill>
            <a:srgbClr val="504337"/>
          </a:solidFill>
          <a:latin typeface="Arial" charset="0"/>
        </a:defRPr>
      </a:lvl5pPr>
      <a:lvl6pPr marL="457200" algn="ctr" rtl="0" eaLnBrk="1" fontAlgn="base" hangingPunct="1">
        <a:spcBef>
          <a:spcPct val="0"/>
        </a:spcBef>
        <a:spcAft>
          <a:spcPct val="0"/>
        </a:spcAft>
        <a:defRPr sz="4400" b="1">
          <a:solidFill>
            <a:srgbClr val="504337"/>
          </a:solidFill>
          <a:latin typeface="Arial" charset="0"/>
        </a:defRPr>
      </a:lvl6pPr>
      <a:lvl7pPr marL="914400" algn="ctr" rtl="0" eaLnBrk="1" fontAlgn="base" hangingPunct="1">
        <a:spcBef>
          <a:spcPct val="0"/>
        </a:spcBef>
        <a:spcAft>
          <a:spcPct val="0"/>
        </a:spcAft>
        <a:defRPr sz="4400" b="1">
          <a:solidFill>
            <a:srgbClr val="504337"/>
          </a:solidFill>
          <a:latin typeface="Arial" charset="0"/>
        </a:defRPr>
      </a:lvl7pPr>
      <a:lvl8pPr marL="1371600" algn="ctr" rtl="0" eaLnBrk="1" fontAlgn="base" hangingPunct="1">
        <a:spcBef>
          <a:spcPct val="0"/>
        </a:spcBef>
        <a:spcAft>
          <a:spcPct val="0"/>
        </a:spcAft>
        <a:defRPr sz="4400" b="1">
          <a:solidFill>
            <a:srgbClr val="504337"/>
          </a:solidFill>
          <a:latin typeface="Arial" charset="0"/>
        </a:defRPr>
      </a:lvl8pPr>
      <a:lvl9pPr marL="1828800" algn="ctr" rtl="0" eaLnBrk="1" fontAlgn="base" hangingPunct="1">
        <a:spcBef>
          <a:spcPct val="0"/>
        </a:spcBef>
        <a:spcAft>
          <a:spcPct val="0"/>
        </a:spcAft>
        <a:defRPr sz="4400" b="1">
          <a:solidFill>
            <a:srgbClr val="504337"/>
          </a:solidFill>
          <a:latin typeface="Arial" charset="0"/>
        </a:defRPr>
      </a:lvl9pPr>
    </p:titleStyle>
    <p:bodyStyle>
      <a:lvl1pPr marL="342900" indent="-342900" algn="l" rtl="0" eaLnBrk="1" fontAlgn="base" hangingPunct="1">
        <a:spcBef>
          <a:spcPct val="20000"/>
        </a:spcBef>
        <a:spcAft>
          <a:spcPct val="0"/>
        </a:spcAft>
        <a:buChar char="•"/>
        <a:defRPr sz="3200" b="1">
          <a:solidFill>
            <a:srgbClr val="504337"/>
          </a:solidFill>
          <a:latin typeface="+mn-lt"/>
          <a:ea typeface="+mn-ea"/>
          <a:cs typeface="+mn-cs"/>
        </a:defRPr>
      </a:lvl1pPr>
      <a:lvl2pPr marL="742950" indent="-285750" algn="l" rtl="0" eaLnBrk="1" fontAlgn="base" hangingPunct="1">
        <a:spcBef>
          <a:spcPct val="20000"/>
        </a:spcBef>
        <a:spcAft>
          <a:spcPct val="0"/>
        </a:spcAft>
        <a:buChar char="–"/>
        <a:defRPr sz="2800" b="1">
          <a:solidFill>
            <a:srgbClr val="504337"/>
          </a:solidFill>
          <a:latin typeface="+mn-lt"/>
        </a:defRPr>
      </a:lvl2pPr>
      <a:lvl3pPr marL="1143000" indent="-228600" algn="l" rtl="0" eaLnBrk="1" fontAlgn="base" hangingPunct="1">
        <a:spcBef>
          <a:spcPct val="20000"/>
        </a:spcBef>
        <a:spcAft>
          <a:spcPct val="0"/>
        </a:spcAft>
        <a:buChar char="•"/>
        <a:defRPr sz="2400" b="1">
          <a:solidFill>
            <a:srgbClr val="504337"/>
          </a:solidFill>
          <a:latin typeface="+mn-lt"/>
        </a:defRPr>
      </a:lvl3pPr>
      <a:lvl4pPr marL="1600200" indent="-228600" algn="l" rtl="0" eaLnBrk="1" fontAlgn="base" hangingPunct="1">
        <a:spcBef>
          <a:spcPct val="20000"/>
        </a:spcBef>
        <a:spcAft>
          <a:spcPct val="0"/>
        </a:spcAft>
        <a:buChar char="–"/>
        <a:defRPr sz="2000" b="1">
          <a:solidFill>
            <a:srgbClr val="504337"/>
          </a:solidFill>
          <a:latin typeface="+mn-lt"/>
        </a:defRPr>
      </a:lvl4pPr>
      <a:lvl5pPr marL="2057400" indent="-228600" algn="l" rtl="0" eaLnBrk="1" fontAlgn="base" hangingPunct="1">
        <a:spcBef>
          <a:spcPct val="20000"/>
        </a:spcBef>
        <a:spcAft>
          <a:spcPct val="0"/>
        </a:spcAft>
        <a:buChar char="»"/>
        <a:defRPr sz="2000" b="1">
          <a:solidFill>
            <a:srgbClr val="504337"/>
          </a:solidFill>
          <a:latin typeface="+mn-lt"/>
        </a:defRPr>
      </a:lvl5pPr>
      <a:lvl6pPr marL="2514600" indent="-228600" algn="l" rtl="0" eaLnBrk="1" fontAlgn="base" hangingPunct="1">
        <a:spcBef>
          <a:spcPct val="20000"/>
        </a:spcBef>
        <a:spcAft>
          <a:spcPct val="0"/>
        </a:spcAft>
        <a:buChar char="»"/>
        <a:defRPr sz="2000" b="1">
          <a:solidFill>
            <a:srgbClr val="504337"/>
          </a:solidFill>
          <a:latin typeface="+mn-lt"/>
        </a:defRPr>
      </a:lvl6pPr>
      <a:lvl7pPr marL="2971800" indent="-228600" algn="l" rtl="0" eaLnBrk="1" fontAlgn="base" hangingPunct="1">
        <a:spcBef>
          <a:spcPct val="20000"/>
        </a:spcBef>
        <a:spcAft>
          <a:spcPct val="0"/>
        </a:spcAft>
        <a:buChar char="»"/>
        <a:defRPr sz="2000" b="1">
          <a:solidFill>
            <a:srgbClr val="504337"/>
          </a:solidFill>
          <a:latin typeface="+mn-lt"/>
        </a:defRPr>
      </a:lvl7pPr>
      <a:lvl8pPr marL="3429000" indent="-228600" algn="l" rtl="0" eaLnBrk="1" fontAlgn="base" hangingPunct="1">
        <a:spcBef>
          <a:spcPct val="20000"/>
        </a:spcBef>
        <a:spcAft>
          <a:spcPct val="0"/>
        </a:spcAft>
        <a:buChar char="»"/>
        <a:defRPr sz="2000" b="1">
          <a:solidFill>
            <a:srgbClr val="504337"/>
          </a:solidFill>
          <a:latin typeface="+mn-lt"/>
        </a:defRPr>
      </a:lvl8pPr>
      <a:lvl9pPr marL="3886200" indent="-228600" algn="l" rtl="0" eaLnBrk="1" fontAlgn="base" hangingPunct="1">
        <a:spcBef>
          <a:spcPct val="20000"/>
        </a:spcBef>
        <a:spcAft>
          <a:spcPct val="0"/>
        </a:spcAft>
        <a:buChar char="»"/>
        <a:defRPr sz="2000" b="1">
          <a:solidFill>
            <a:srgbClr val="504337"/>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4403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4403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4404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5" name="Group 11"/>
          <p:cNvGrpSpPr>
            <a:grpSpLocks/>
          </p:cNvGrpSpPr>
          <p:nvPr/>
        </p:nvGrpSpPr>
        <p:grpSpPr bwMode="auto">
          <a:xfrm>
            <a:off x="76200" y="176213"/>
            <a:ext cx="8745538" cy="161925"/>
            <a:chOff x="48" y="111"/>
            <a:chExt cx="5509" cy="102"/>
          </a:xfrm>
        </p:grpSpPr>
        <p:sp>
          <p:nvSpPr>
            <p:cNvPr id="4404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6" name="Group 14"/>
          <p:cNvGrpSpPr>
            <a:grpSpLocks/>
          </p:cNvGrpSpPr>
          <p:nvPr/>
        </p:nvGrpSpPr>
        <p:grpSpPr bwMode="auto">
          <a:xfrm>
            <a:off x="71438" y="176213"/>
            <a:ext cx="8745537" cy="161925"/>
            <a:chOff x="45" y="111"/>
            <a:chExt cx="5509" cy="102"/>
          </a:xfrm>
        </p:grpSpPr>
        <p:sp>
          <p:nvSpPr>
            <p:cNvPr id="44047" name="Rectangle 15"/>
            <p:cNvSpPr>
              <a:spLocks noChangeArrowheads="1"/>
            </p:cNvSpPr>
            <p:nvPr/>
          </p:nvSpPr>
          <p:spPr bwMode="auto">
            <a:xfrm rot="5400000" flipV="1">
              <a:off x="2850"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8" name="Rectangle 16"/>
            <p:cNvSpPr>
              <a:spLocks noChangeArrowheads="1"/>
            </p:cNvSpPr>
            <p:nvPr/>
          </p:nvSpPr>
          <p:spPr bwMode="auto">
            <a:xfrm rot="5400000" flipV="1">
              <a:off x="2781" y="-2625"/>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1031" name="Rectangle 17"/>
          <p:cNvSpPr>
            <a:spLocks noGrp="1" noChangeArrowheads="1"/>
          </p:cNvSpPr>
          <p:nvPr>
            <p:ph type="title"/>
          </p:nvPr>
        </p:nvSpPr>
        <p:spPr bwMode="auto">
          <a:xfrm>
            <a:off x="685800" y="609600"/>
            <a:ext cx="77724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2" name="Rectangle 18"/>
          <p:cNvSpPr>
            <a:spLocks noGrp="1" noChangeArrowheads="1"/>
          </p:cNvSpPr>
          <p:nvPr>
            <p:ph type="body" idx="1"/>
          </p:nvPr>
        </p:nvSpPr>
        <p:spPr bwMode="auto">
          <a:xfrm>
            <a:off x="685800" y="1752600"/>
            <a:ext cx="77724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4051" name="Rectangle 19"/>
          <p:cNvSpPr>
            <a:spLocks noGrp="1" noChangeArrowheads="1"/>
          </p:cNvSpPr>
          <p:nvPr>
            <p:ph type="dt" sz="half" idx="2"/>
          </p:nvPr>
        </p:nvSpPr>
        <p:spPr bwMode="auto">
          <a:xfrm>
            <a:off x="4572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400"/>
            </a:lvl1pPr>
          </a:lstStyle>
          <a:p>
            <a:pPr>
              <a:defRPr/>
            </a:pPr>
            <a:endParaRPr lang="en-US">
              <a:solidFill>
                <a:srgbClr val="F8F8F8"/>
              </a:solidFill>
              <a:latin typeface="Times New Roman" pitchFamily="18" charset="0"/>
            </a:endParaRPr>
          </a:p>
        </p:txBody>
      </p:sp>
      <p:sp>
        <p:nvSpPr>
          <p:cNvPr id="44052" name="Rectangle 20"/>
          <p:cNvSpPr>
            <a:spLocks noGrp="1" noChangeArrowheads="1"/>
          </p:cNvSpPr>
          <p:nvPr>
            <p:ph type="ftr" sz="quarter" idx="3"/>
          </p:nvPr>
        </p:nvSpPr>
        <p:spPr bwMode="auto">
          <a:xfrm>
            <a:off x="3124200" y="6019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400"/>
            </a:lvl1pPr>
          </a:lstStyle>
          <a:p>
            <a:pPr>
              <a:defRPr/>
            </a:pPr>
            <a:endParaRPr lang="en-US">
              <a:solidFill>
                <a:srgbClr val="F8F8F8"/>
              </a:solidFill>
              <a:latin typeface="Times New Roman" pitchFamily="18" charset="0"/>
            </a:endParaRPr>
          </a:p>
        </p:txBody>
      </p:sp>
      <p:sp>
        <p:nvSpPr>
          <p:cNvPr id="44053" name="Rectangle 21"/>
          <p:cNvSpPr>
            <a:spLocks noGrp="1" noChangeArrowheads="1"/>
          </p:cNvSpPr>
          <p:nvPr>
            <p:ph type="sldNum" sz="quarter" idx="4"/>
          </p:nvPr>
        </p:nvSpPr>
        <p:spPr bwMode="auto">
          <a:xfrm>
            <a:off x="68580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400"/>
            </a:lvl1pPr>
          </a:lstStyle>
          <a:p>
            <a:pPr>
              <a:defRPr/>
            </a:pPr>
            <a:fld id="{EF4AB659-10F8-4435-BB89-2999187CC0BF}" type="slidenum">
              <a:rPr lang="en-US">
                <a:solidFill>
                  <a:srgbClr val="F8F8F8"/>
                </a:solidFill>
                <a:latin typeface="Times New Roman" pitchFamily="18" charset="0"/>
              </a:rPr>
              <a:pPr>
                <a:defRPr/>
              </a:pPr>
              <a:t>‹#›</a:t>
            </a:fld>
            <a:endParaRPr lang="en-US">
              <a:solidFill>
                <a:srgbClr val="F8F8F8"/>
              </a:solidFill>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3679" r:id="rId1"/>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Tahoma" pitchFamily="34" charset="0"/>
          <a:cs typeface="Times New Roman" pitchFamily="18" charset="0"/>
        </a:defRPr>
      </a:lvl2pPr>
      <a:lvl3pPr algn="l" rtl="0" eaLnBrk="0" fontAlgn="base" hangingPunct="0">
        <a:spcBef>
          <a:spcPct val="0"/>
        </a:spcBef>
        <a:spcAft>
          <a:spcPct val="0"/>
        </a:spcAft>
        <a:defRPr sz="3600">
          <a:solidFill>
            <a:schemeClr val="tx2"/>
          </a:solidFill>
          <a:latin typeface="Tahoma" pitchFamily="34" charset="0"/>
          <a:cs typeface="Times New Roman" pitchFamily="18" charset="0"/>
        </a:defRPr>
      </a:lvl3pPr>
      <a:lvl4pPr algn="l" rtl="0" eaLnBrk="0" fontAlgn="base" hangingPunct="0">
        <a:spcBef>
          <a:spcPct val="0"/>
        </a:spcBef>
        <a:spcAft>
          <a:spcPct val="0"/>
        </a:spcAft>
        <a:defRPr sz="3600">
          <a:solidFill>
            <a:schemeClr val="tx2"/>
          </a:solidFill>
          <a:latin typeface="Tahoma" pitchFamily="34" charset="0"/>
          <a:cs typeface="Times New Roman" pitchFamily="18" charset="0"/>
        </a:defRPr>
      </a:lvl4pPr>
      <a:lvl5pPr algn="l" rtl="0" eaLnBrk="0" fontAlgn="base" hangingPunct="0">
        <a:spcBef>
          <a:spcPct val="0"/>
        </a:spcBef>
        <a:spcAft>
          <a:spcPct val="0"/>
        </a:spcAft>
        <a:defRPr sz="3600">
          <a:solidFill>
            <a:schemeClr val="tx2"/>
          </a:solidFill>
          <a:latin typeface="Tahoma" pitchFamily="34" charset="0"/>
          <a:cs typeface="Times New Roman" pitchFamily="18" charset="0"/>
        </a:defRPr>
      </a:lvl5pPr>
      <a:lvl6pPr marL="457200" algn="l" rtl="0" fontAlgn="base">
        <a:spcBef>
          <a:spcPct val="0"/>
        </a:spcBef>
        <a:spcAft>
          <a:spcPct val="0"/>
        </a:spcAft>
        <a:defRPr sz="3600">
          <a:solidFill>
            <a:schemeClr val="tx2"/>
          </a:solidFill>
          <a:latin typeface="Tahoma" pitchFamily="34" charset="0"/>
          <a:cs typeface="Times New Roman" pitchFamily="18" charset="0"/>
        </a:defRPr>
      </a:lvl6pPr>
      <a:lvl7pPr marL="914400" algn="l" rtl="0" fontAlgn="base">
        <a:spcBef>
          <a:spcPct val="0"/>
        </a:spcBef>
        <a:spcAft>
          <a:spcPct val="0"/>
        </a:spcAft>
        <a:defRPr sz="3600">
          <a:solidFill>
            <a:schemeClr val="tx2"/>
          </a:solidFill>
          <a:latin typeface="Tahoma" pitchFamily="34" charset="0"/>
          <a:cs typeface="Times New Roman" pitchFamily="18" charset="0"/>
        </a:defRPr>
      </a:lvl7pPr>
      <a:lvl8pPr marL="1371600" algn="l" rtl="0" fontAlgn="base">
        <a:spcBef>
          <a:spcPct val="0"/>
        </a:spcBef>
        <a:spcAft>
          <a:spcPct val="0"/>
        </a:spcAft>
        <a:defRPr sz="3600">
          <a:solidFill>
            <a:schemeClr val="tx2"/>
          </a:solidFill>
          <a:latin typeface="Tahoma" pitchFamily="34" charset="0"/>
          <a:cs typeface="Times New Roman" pitchFamily="18" charset="0"/>
        </a:defRPr>
      </a:lvl8pPr>
      <a:lvl9pPr marL="1828800" algn="l" rtl="0" fontAlgn="base">
        <a:spcBef>
          <a:spcPct val="0"/>
        </a:spcBef>
        <a:spcAft>
          <a:spcPct val="0"/>
        </a:spcAft>
        <a:defRPr sz="3600">
          <a:solidFill>
            <a:schemeClr val="tx2"/>
          </a:solidFill>
          <a:latin typeface="Tahoma" pitchFamily="34" charset="0"/>
          <a:cs typeface="Times New Roman" pitchFamily="18" charset="0"/>
        </a:defRPr>
      </a:lvl9pPr>
    </p:titleStyle>
    <p:bodyStyle>
      <a:lvl1pPr marL="342900" indent="-342900" algn="l" rtl="0" eaLnBrk="0" fontAlgn="base" hangingPunct="0">
        <a:spcBef>
          <a:spcPct val="20000"/>
        </a:spcBef>
        <a:spcAft>
          <a:spcPct val="0"/>
        </a:spcAft>
        <a:buClr>
          <a:schemeClr val="accent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accent1"/>
        </a:buClr>
        <a:buChar char="•"/>
        <a:defRPr sz="2400">
          <a:solidFill>
            <a:schemeClr val="tx1"/>
          </a:solidFill>
          <a:latin typeface="+mn-lt"/>
          <a:cs typeface="+mn-cs"/>
        </a:defRPr>
      </a:lvl3pPr>
      <a:lvl4pPr marL="1600200" indent="-228600" algn="l" rtl="0" eaLnBrk="0" fontAlgn="base" hangingPunct="0">
        <a:spcBef>
          <a:spcPct val="20000"/>
        </a:spcBef>
        <a:spcAft>
          <a:spcPct val="0"/>
        </a:spcAft>
        <a:buClr>
          <a:schemeClr val="folHlink"/>
        </a:buClr>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4403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4403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4404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5" name="Group 11"/>
          <p:cNvGrpSpPr>
            <a:grpSpLocks/>
          </p:cNvGrpSpPr>
          <p:nvPr/>
        </p:nvGrpSpPr>
        <p:grpSpPr bwMode="auto">
          <a:xfrm>
            <a:off x="76200" y="176213"/>
            <a:ext cx="8745538" cy="161925"/>
            <a:chOff x="48" y="111"/>
            <a:chExt cx="5509" cy="102"/>
          </a:xfrm>
        </p:grpSpPr>
        <p:sp>
          <p:nvSpPr>
            <p:cNvPr id="4404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6" name="Group 14"/>
          <p:cNvGrpSpPr>
            <a:grpSpLocks/>
          </p:cNvGrpSpPr>
          <p:nvPr/>
        </p:nvGrpSpPr>
        <p:grpSpPr bwMode="auto">
          <a:xfrm>
            <a:off x="71438" y="176213"/>
            <a:ext cx="8745537" cy="161925"/>
            <a:chOff x="45" y="111"/>
            <a:chExt cx="5509" cy="102"/>
          </a:xfrm>
        </p:grpSpPr>
        <p:sp>
          <p:nvSpPr>
            <p:cNvPr id="44047" name="Rectangle 15"/>
            <p:cNvSpPr>
              <a:spLocks noChangeArrowheads="1"/>
            </p:cNvSpPr>
            <p:nvPr/>
          </p:nvSpPr>
          <p:spPr bwMode="auto">
            <a:xfrm rot="5400000" flipV="1">
              <a:off x="2850"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8" name="Rectangle 16"/>
            <p:cNvSpPr>
              <a:spLocks noChangeArrowheads="1"/>
            </p:cNvSpPr>
            <p:nvPr/>
          </p:nvSpPr>
          <p:spPr bwMode="auto">
            <a:xfrm rot="5400000" flipV="1">
              <a:off x="2781" y="-2625"/>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1031" name="Rectangle 17"/>
          <p:cNvSpPr>
            <a:spLocks noGrp="1" noChangeArrowheads="1"/>
          </p:cNvSpPr>
          <p:nvPr>
            <p:ph type="title"/>
          </p:nvPr>
        </p:nvSpPr>
        <p:spPr bwMode="auto">
          <a:xfrm>
            <a:off x="685800" y="609600"/>
            <a:ext cx="77724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2" name="Rectangle 18"/>
          <p:cNvSpPr>
            <a:spLocks noGrp="1" noChangeArrowheads="1"/>
          </p:cNvSpPr>
          <p:nvPr>
            <p:ph type="body" idx="1"/>
          </p:nvPr>
        </p:nvSpPr>
        <p:spPr bwMode="auto">
          <a:xfrm>
            <a:off x="685800" y="1752600"/>
            <a:ext cx="77724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4051" name="Rectangle 19"/>
          <p:cNvSpPr>
            <a:spLocks noGrp="1" noChangeArrowheads="1"/>
          </p:cNvSpPr>
          <p:nvPr>
            <p:ph type="dt" sz="half" idx="2"/>
          </p:nvPr>
        </p:nvSpPr>
        <p:spPr bwMode="auto">
          <a:xfrm>
            <a:off x="4572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400"/>
            </a:lvl1pPr>
          </a:lstStyle>
          <a:p>
            <a:pPr>
              <a:defRPr/>
            </a:pPr>
            <a:endParaRPr lang="en-US">
              <a:solidFill>
                <a:srgbClr val="F8F8F8"/>
              </a:solidFill>
              <a:latin typeface="Times New Roman" pitchFamily="18" charset="0"/>
            </a:endParaRPr>
          </a:p>
        </p:txBody>
      </p:sp>
      <p:sp>
        <p:nvSpPr>
          <p:cNvPr id="44052" name="Rectangle 20"/>
          <p:cNvSpPr>
            <a:spLocks noGrp="1" noChangeArrowheads="1"/>
          </p:cNvSpPr>
          <p:nvPr>
            <p:ph type="ftr" sz="quarter" idx="3"/>
          </p:nvPr>
        </p:nvSpPr>
        <p:spPr bwMode="auto">
          <a:xfrm>
            <a:off x="3124200" y="6019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400"/>
            </a:lvl1pPr>
          </a:lstStyle>
          <a:p>
            <a:pPr>
              <a:defRPr/>
            </a:pPr>
            <a:endParaRPr lang="en-US">
              <a:solidFill>
                <a:srgbClr val="F8F8F8"/>
              </a:solidFill>
              <a:latin typeface="Times New Roman" pitchFamily="18" charset="0"/>
            </a:endParaRPr>
          </a:p>
        </p:txBody>
      </p:sp>
      <p:sp>
        <p:nvSpPr>
          <p:cNvPr id="44053" name="Rectangle 21"/>
          <p:cNvSpPr>
            <a:spLocks noGrp="1" noChangeArrowheads="1"/>
          </p:cNvSpPr>
          <p:nvPr>
            <p:ph type="sldNum" sz="quarter" idx="4"/>
          </p:nvPr>
        </p:nvSpPr>
        <p:spPr bwMode="auto">
          <a:xfrm>
            <a:off x="68580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400"/>
            </a:lvl1pPr>
          </a:lstStyle>
          <a:p>
            <a:pPr>
              <a:defRPr/>
            </a:pPr>
            <a:fld id="{EF4AB659-10F8-4435-BB89-2999187CC0BF}" type="slidenum">
              <a:rPr lang="en-US">
                <a:solidFill>
                  <a:srgbClr val="F8F8F8"/>
                </a:solidFill>
                <a:latin typeface="Times New Roman" pitchFamily="18" charset="0"/>
              </a:rPr>
              <a:pPr>
                <a:defRPr/>
              </a:pPr>
              <a:t>‹#›</a:t>
            </a:fld>
            <a:endParaRPr lang="en-US">
              <a:solidFill>
                <a:srgbClr val="F8F8F8"/>
              </a:solidFill>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3681" r:id="rId1"/>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Tahoma" pitchFamily="34" charset="0"/>
          <a:cs typeface="Times New Roman" pitchFamily="18" charset="0"/>
        </a:defRPr>
      </a:lvl2pPr>
      <a:lvl3pPr algn="l" rtl="0" eaLnBrk="0" fontAlgn="base" hangingPunct="0">
        <a:spcBef>
          <a:spcPct val="0"/>
        </a:spcBef>
        <a:spcAft>
          <a:spcPct val="0"/>
        </a:spcAft>
        <a:defRPr sz="3600">
          <a:solidFill>
            <a:schemeClr val="tx2"/>
          </a:solidFill>
          <a:latin typeface="Tahoma" pitchFamily="34" charset="0"/>
          <a:cs typeface="Times New Roman" pitchFamily="18" charset="0"/>
        </a:defRPr>
      </a:lvl3pPr>
      <a:lvl4pPr algn="l" rtl="0" eaLnBrk="0" fontAlgn="base" hangingPunct="0">
        <a:spcBef>
          <a:spcPct val="0"/>
        </a:spcBef>
        <a:spcAft>
          <a:spcPct val="0"/>
        </a:spcAft>
        <a:defRPr sz="3600">
          <a:solidFill>
            <a:schemeClr val="tx2"/>
          </a:solidFill>
          <a:latin typeface="Tahoma" pitchFamily="34" charset="0"/>
          <a:cs typeface="Times New Roman" pitchFamily="18" charset="0"/>
        </a:defRPr>
      </a:lvl4pPr>
      <a:lvl5pPr algn="l" rtl="0" eaLnBrk="0" fontAlgn="base" hangingPunct="0">
        <a:spcBef>
          <a:spcPct val="0"/>
        </a:spcBef>
        <a:spcAft>
          <a:spcPct val="0"/>
        </a:spcAft>
        <a:defRPr sz="3600">
          <a:solidFill>
            <a:schemeClr val="tx2"/>
          </a:solidFill>
          <a:latin typeface="Tahoma" pitchFamily="34" charset="0"/>
          <a:cs typeface="Times New Roman" pitchFamily="18" charset="0"/>
        </a:defRPr>
      </a:lvl5pPr>
      <a:lvl6pPr marL="457200" algn="l" rtl="0" fontAlgn="base">
        <a:spcBef>
          <a:spcPct val="0"/>
        </a:spcBef>
        <a:spcAft>
          <a:spcPct val="0"/>
        </a:spcAft>
        <a:defRPr sz="3600">
          <a:solidFill>
            <a:schemeClr val="tx2"/>
          </a:solidFill>
          <a:latin typeface="Tahoma" pitchFamily="34" charset="0"/>
          <a:cs typeface="Times New Roman" pitchFamily="18" charset="0"/>
        </a:defRPr>
      </a:lvl6pPr>
      <a:lvl7pPr marL="914400" algn="l" rtl="0" fontAlgn="base">
        <a:spcBef>
          <a:spcPct val="0"/>
        </a:spcBef>
        <a:spcAft>
          <a:spcPct val="0"/>
        </a:spcAft>
        <a:defRPr sz="3600">
          <a:solidFill>
            <a:schemeClr val="tx2"/>
          </a:solidFill>
          <a:latin typeface="Tahoma" pitchFamily="34" charset="0"/>
          <a:cs typeface="Times New Roman" pitchFamily="18" charset="0"/>
        </a:defRPr>
      </a:lvl7pPr>
      <a:lvl8pPr marL="1371600" algn="l" rtl="0" fontAlgn="base">
        <a:spcBef>
          <a:spcPct val="0"/>
        </a:spcBef>
        <a:spcAft>
          <a:spcPct val="0"/>
        </a:spcAft>
        <a:defRPr sz="3600">
          <a:solidFill>
            <a:schemeClr val="tx2"/>
          </a:solidFill>
          <a:latin typeface="Tahoma" pitchFamily="34" charset="0"/>
          <a:cs typeface="Times New Roman" pitchFamily="18" charset="0"/>
        </a:defRPr>
      </a:lvl8pPr>
      <a:lvl9pPr marL="1828800" algn="l" rtl="0" fontAlgn="base">
        <a:spcBef>
          <a:spcPct val="0"/>
        </a:spcBef>
        <a:spcAft>
          <a:spcPct val="0"/>
        </a:spcAft>
        <a:defRPr sz="3600">
          <a:solidFill>
            <a:schemeClr val="tx2"/>
          </a:solidFill>
          <a:latin typeface="Tahoma" pitchFamily="34" charset="0"/>
          <a:cs typeface="Times New Roman" pitchFamily="18" charset="0"/>
        </a:defRPr>
      </a:lvl9pPr>
    </p:titleStyle>
    <p:bodyStyle>
      <a:lvl1pPr marL="342900" indent="-342900" algn="l" rtl="0" eaLnBrk="0" fontAlgn="base" hangingPunct="0">
        <a:spcBef>
          <a:spcPct val="20000"/>
        </a:spcBef>
        <a:spcAft>
          <a:spcPct val="0"/>
        </a:spcAft>
        <a:buClr>
          <a:schemeClr val="accent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accent1"/>
        </a:buClr>
        <a:buChar char="•"/>
        <a:defRPr sz="2400">
          <a:solidFill>
            <a:schemeClr val="tx1"/>
          </a:solidFill>
          <a:latin typeface="+mn-lt"/>
          <a:cs typeface="+mn-cs"/>
        </a:defRPr>
      </a:lvl3pPr>
      <a:lvl4pPr marL="1600200" indent="-228600" algn="l" rtl="0" eaLnBrk="0" fontAlgn="base" hangingPunct="0">
        <a:spcBef>
          <a:spcPct val="20000"/>
        </a:spcBef>
        <a:spcAft>
          <a:spcPct val="0"/>
        </a:spcAft>
        <a:buClr>
          <a:schemeClr val="folHlink"/>
        </a:buClr>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4403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4403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4404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5" name="Group 11"/>
          <p:cNvGrpSpPr>
            <a:grpSpLocks/>
          </p:cNvGrpSpPr>
          <p:nvPr/>
        </p:nvGrpSpPr>
        <p:grpSpPr bwMode="auto">
          <a:xfrm>
            <a:off x="76200" y="176213"/>
            <a:ext cx="8745538" cy="161925"/>
            <a:chOff x="48" y="111"/>
            <a:chExt cx="5509" cy="102"/>
          </a:xfrm>
        </p:grpSpPr>
        <p:sp>
          <p:nvSpPr>
            <p:cNvPr id="4404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6" name="Group 14"/>
          <p:cNvGrpSpPr>
            <a:grpSpLocks/>
          </p:cNvGrpSpPr>
          <p:nvPr/>
        </p:nvGrpSpPr>
        <p:grpSpPr bwMode="auto">
          <a:xfrm>
            <a:off x="71438" y="176213"/>
            <a:ext cx="8745537" cy="161925"/>
            <a:chOff x="45" y="111"/>
            <a:chExt cx="5509" cy="102"/>
          </a:xfrm>
        </p:grpSpPr>
        <p:sp>
          <p:nvSpPr>
            <p:cNvPr id="44047" name="Rectangle 15"/>
            <p:cNvSpPr>
              <a:spLocks noChangeArrowheads="1"/>
            </p:cNvSpPr>
            <p:nvPr/>
          </p:nvSpPr>
          <p:spPr bwMode="auto">
            <a:xfrm rot="5400000" flipV="1">
              <a:off x="2850"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8" name="Rectangle 16"/>
            <p:cNvSpPr>
              <a:spLocks noChangeArrowheads="1"/>
            </p:cNvSpPr>
            <p:nvPr/>
          </p:nvSpPr>
          <p:spPr bwMode="auto">
            <a:xfrm rot="5400000" flipV="1">
              <a:off x="2781" y="-2625"/>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1031" name="Rectangle 17"/>
          <p:cNvSpPr>
            <a:spLocks noGrp="1" noChangeArrowheads="1"/>
          </p:cNvSpPr>
          <p:nvPr>
            <p:ph type="title"/>
          </p:nvPr>
        </p:nvSpPr>
        <p:spPr bwMode="auto">
          <a:xfrm>
            <a:off x="685800" y="609600"/>
            <a:ext cx="77724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2" name="Rectangle 18"/>
          <p:cNvSpPr>
            <a:spLocks noGrp="1" noChangeArrowheads="1"/>
          </p:cNvSpPr>
          <p:nvPr>
            <p:ph type="body" idx="1"/>
          </p:nvPr>
        </p:nvSpPr>
        <p:spPr bwMode="auto">
          <a:xfrm>
            <a:off x="685800" y="1752600"/>
            <a:ext cx="77724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4051" name="Rectangle 19"/>
          <p:cNvSpPr>
            <a:spLocks noGrp="1" noChangeArrowheads="1"/>
          </p:cNvSpPr>
          <p:nvPr>
            <p:ph type="dt" sz="half" idx="2"/>
          </p:nvPr>
        </p:nvSpPr>
        <p:spPr bwMode="auto">
          <a:xfrm>
            <a:off x="4572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400"/>
            </a:lvl1pPr>
          </a:lstStyle>
          <a:p>
            <a:pPr>
              <a:defRPr/>
            </a:pPr>
            <a:endParaRPr lang="en-US">
              <a:solidFill>
                <a:srgbClr val="F8F8F8"/>
              </a:solidFill>
              <a:latin typeface="Times New Roman" pitchFamily="18" charset="0"/>
            </a:endParaRPr>
          </a:p>
        </p:txBody>
      </p:sp>
      <p:sp>
        <p:nvSpPr>
          <p:cNvPr id="44052" name="Rectangle 20"/>
          <p:cNvSpPr>
            <a:spLocks noGrp="1" noChangeArrowheads="1"/>
          </p:cNvSpPr>
          <p:nvPr>
            <p:ph type="ftr" sz="quarter" idx="3"/>
          </p:nvPr>
        </p:nvSpPr>
        <p:spPr bwMode="auto">
          <a:xfrm>
            <a:off x="3124200" y="6019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400"/>
            </a:lvl1pPr>
          </a:lstStyle>
          <a:p>
            <a:pPr>
              <a:defRPr/>
            </a:pPr>
            <a:endParaRPr lang="en-US">
              <a:solidFill>
                <a:srgbClr val="F8F8F8"/>
              </a:solidFill>
              <a:latin typeface="Times New Roman" pitchFamily="18" charset="0"/>
            </a:endParaRPr>
          </a:p>
        </p:txBody>
      </p:sp>
      <p:sp>
        <p:nvSpPr>
          <p:cNvPr id="44053" name="Rectangle 21"/>
          <p:cNvSpPr>
            <a:spLocks noGrp="1" noChangeArrowheads="1"/>
          </p:cNvSpPr>
          <p:nvPr>
            <p:ph type="sldNum" sz="quarter" idx="4"/>
          </p:nvPr>
        </p:nvSpPr>
        <p:spPr bwMode="auto">
          <a:xfrm>
            <a:off x="68580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400"/>
            </a:lvl1pPr>
          </a:lstStyle>
          <a:p>
            <a:pPr>
              <a:defRPr/>
            </a:pPr>
            <a:fld id="{EF4AB659-10F8-4435-BB89-2999187CC0BF}" type="slidenum">
              <a:rPr lang="en-US">
                <a:solidFill>
                  <a:srgbClr val="F8F8F8"/>
                </a:solidFill>
                <a:latin typeface="Times New Roman" pitchFamily="18" charset="0"/>
              </a:rPr>
              <a:pPr>
                <a:defRPr/>
              </a:pPr>
              <a:t>‹#›</a:t>
            </a:fld>
            <a:endParaRPr lang="en-US">
              <a:solidFill>
                <a:srgbClr val="F8F8F8"/>
              </a:solidFill>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3683" r:id="rId1"/>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Tahoma" pitchFamily="34" charset="0"/>
          <a:cs typeface="Times New Roman" pitchFamily="18" charset="0"/>
        </a:defRPr>
      </a:lvl2pPr>
      <a:lvl3pPr algn="l" rtl="0" eaLnBrk="0" fontAlgn="base" hangingPunct="0">
        <a:spcBef>
          <a:spcPct val="0"/>
        </a:spcBef>
        <a:spcAft>
          <a:spcPct val="0"/>
        </a:spcAft>
        <a:defRPr sz="3600">
          <a:solidFill>
            <a:schemeClr val="tx2"/>
          </a:solidFill>
          <a:latin typeface="Tahoma" pitchFamily="34" charset="0"/>
          <a:cs typeface="Times New Roman" pitchFamily="18" charset="0"/>
        </a:defRPr>
      </a:lvl3pPr>
      <a:lvl4pPr algn="l" rtl="0" eaLnBrk="0" fontAlgn="base" hangingPunct="0">
        <a:spcBef>
          <a:spcPct val="0"/>
        </a:spcBef>
        <a:spcAft>
          <a:spcPct val="0"/>
        </a:spcAft>
        <a:defRPr sz="3600">
          <a:solidFill>
            <a:schemeClr val="tx2"/>
          </a:solidFill>
          <a:latin typeface="Tahoma" pitchFamily="34" charset="0"/>
          <a:cs typeface="Times New Roman" pitchFamily="18" charset="0"/>
        </a:defRPr>
      </a:lvl4pPr>
      <a:lvl5pPr algn="l" rtl="0" eaLnBrk="0" fontAlgn="base" hangingPunct="0">
        <a:spcBef>
          <a:spcPct val="0"/>
        </a:spcBef>
        <a:spcAft>
          <a:spcPct val="0"/>
        </a:spcAft>
        <a:defRPr sz="3600">
          <a:solidFill>
            <a:schemeClr val="tx2"/>
          </a:solidFill>
          <a:latin typeface="Tahoma" pitchFamily="34" charset="0"/>
          <a:cs typeface="Times New Roman" pitchFamily="18" charset="0"/>
        </a:defRPr>
      </a:lvl5pPr>
      <a:lvl6pPr marL="457200" algn="l" rtl="0" fontAlgn="base">
        <a:spcBef>
          <a:spcPct val="0"/>
        </a:spcBef>
        <a:spcAft>
          <a:spcPct val="0"/>
        </a:spcAft>
        <a:defRPr sz="3600">
          <a:solidFill>
            <a:schemeClr val="tx2"/>
          </a:solidFill>
          <a:latin typeface="Tahoma" pitchFamily="34" charset="0"/>
          <a:cs typeface="Times New Roman" pitchFamily="18" charset="0"/>
        </a:defRPr>
      </a:lvl6pPr>
      <a:lvl7pPr marL="914400" algn="l" rtl="0" fontAlgn="base">
        <a:spcBef>
          <a:spcPct val="0"/>
        </a:spcBef>
        <a:spcAft>
          <a:spcPct val="0"/>
        </a:spcAft>
        <a:defRPr sz="3600">
          <a:solidFill>
            <a:schemeClr val="tx2"/>
          </a:solidFill>
          <a:latin typeface="Tahoma" pitchFamily="34" charset="0"/>
          <a:cs typeface="Times New Roman" pitchFamily="18" charset="0"/>
        </a:defRPr>
      </a:lvl7pPr>
      <a:lvl8pPr marL="1371600" algn="l" rtl="0" fontAlgn="base">
        <a:spcBef>
          <a:spcPct val="0"/>
        </a:spcBef>
        <a:spcAft>
          <a:spcPct val="0"/>
        </a:spcAft>
        <a:defRPr sz="3600">
          <a:solidFill>
            <a:schemeClr val="tx2"/>
          </a:solidFill>
          <a:latin typeface="Tahoma" pitchFamily="34" charset="0"/>
          <a:cs typeface="Times New Roman" pitchFamily="18" charset="0"/>
        </a:defRPr>
      </a:lvl8pPr>
      <a:lvl9pPr marL="1828800" algn="l" rtl="0" fontAlgn="base">
        <a:spcBef>
          <a:spcPct val="0"/>
        </a:spcBef>
        <a:spcAft>
          <a:spcPct val="0"/>
        </a:spcAft>
        <a:defRPr sz="3600">
          <a:solidFill>
            <a:schemeClr val="tx2"/>
          </a:solidFill>
          <a:latin typeface="Tahoma" pitchFamily="34" charset="0"/>
          <a:cs typeface="Times New Roman" pitchFamily="18" charset="0"/>
        </a:defRPr>
      </a:lvl9pPr>
    </p:titleStyle>
    <p:bodyStyle>
      <a:lvl1pPr marL="342900" indent="-342900" algn="l" rtl="0" eaLnBrk="0" fontAlgn="base" hangingPunct="0">
        <a:spcBef>
          <a:spcPct val="20000"/>
        </a:spcBef>
        <a:spcAft>
          <a:spcPct val="0"/>
        </a:spcAft>
        <a:buClr>
          <a:schemeClr val="accent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accent1"/>
        </a:buClr>
        <a:buChar char="•"/>
        <a:defRPr sz="2400">
          <a:solidFill>
            <a:schemeClr val="tx1"/>
          </a:solidFill>
          <a:latin typeface="+mn-lt"/>
          <a:cs typeface="+mn-cs"/>
        </a:defRPr>
      </a:lvl3pPr>
      <a:lvl4pPr marL="1600200" indent="-228600" algn="l" rtl="0" eaLnBrk="0" fontAlgn="base" hangingPunct="0">
        <a:spcBef>
          <a:spcPct val="20000"/>
        </a:spcBef>
        <a:spcAft>
          <a:spcPct val="0"/>
        </a:spcAft>
        <a:buClr>
          <a:schemeClr val="folHlink"/>
        </a:buClr>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4403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4403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4404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5" name="Group 11"/>
          <p:cNvGrpSpPr>
            <a:grpSpLocks/>
          </p:cNvGrpSpPr>
          <p:nvPr/>
        </p:nvGrpSpPr>
        <p:grpSpPr bwMode="auto">
          <a:xfrm>
            <a:off x="76200" y="176213"/>
            <a:ext cx="8745538" cy="161925"/>
            <a:chOff x="48" y="111"/>
            <a:chExt cx="5509" cy="102"/>
          </a:xfrm>
        </p:grpSpPr>
        <p:sp>
          <p:nvSpPr>
            <p:cNvPr id="4404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6" name="Group 14"/>
          <p:cNvGrpSpPr>
            <a:grpSpLocks/>
          </p:cNvGrpSpPr>
          <p:nvPr/>
        </p:nvGrpSpPr>
        <p:grpSpPr bwMode="auto">
          <a:xfrm>
            <a:off x="71438" y="176213"/>
            <a:ext cx="8745537" cy="161925"/>
            <a:chOff x="45" y="111"/>
            <a:chExt cx="5509" cy="102"/>
          </a:xfrm>
        </p:grpSpPr>
        <p:sp>
          <p:nvSpPr>
            <p:cNvPr id="44047" name="Rectangle 15"/>
            <p:cNvSpPr>
              <a:spLocks noChangeArrowheads="1"/>
            </p:cNvSpPr>
            <p:nvPr/>
          </p:nvSpPr>
          <p:spPr bwMode="auto">
            <a:xfrm rot="5400000" flipV="1">
              <a:off x="2850"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8" name="Rectangle 16"/>
            <p:cNvSpPr>
              <a:spLocks noChangeArrowheads="1"/>
            </p:cNvSpPr>
            <p:nvPr/>
          </p:nvSpPr>
          <p:spPr bwMode="auto">
            <a:xfrm rot="5400000" flipV="1">
              <a:off x="2781" y="-2625"/>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1031" name="Rectangle 17"/>
          <p:cNvSpPr>
            <a:spLocks noGrp="1" noChangeArrowheads="1"/>
          </p:cNvSpPr>
          <p:nvPr>
            <p:ph type="title"/>
          </p:nvPr>
        </p:nvSpPr>
        <p:spPr bwMode="auto">
          <a:xfrm>
            <a:off x="685800" y="609600"/>
            <a:ext cx="77724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2" name="Rectangle 18"/>
          <p:cNvSpPr>
            <a:spLocks noGrp="1" noChangeArrowheads="1"/>
          </p:cNvSpPr>
          <p:nvPr>
            <p:ph type="body" idx="1"/>
          </p:nvPr>
        </p:nvSpPr>
        <p:spPr bwMode="auto">
          <a:xfrm>
            <a:off x="685800" y="1752600"/>
            <a:ext cx="77724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4051" name="Rectangle 19"/>
          <p:cNvSpPr>
            <a:spLocks noGrp="1" noChangeArrowheads="1"/>
          </p:cNvSpPr>
          <p:nvPr>
            <p:ph type="dt" sz="half" idx="2"/>
          </p:nvPr>
        </p:nvSpPr>
        <p:spPr bwMode="auto">
          <a:xfrm>
            <a:off x="4572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400"/>
            </a:lvl1pPr>
          </a:lstStyle>
          <a:p>
            <a:pPr>
              <a:defRPr/>
            </a:pPr>
            <a:endParaRPr lang="en-US">
              <a:solidFill>
                <a:srgbClr val="F8F8F8"/>
              </a:solidFill>
              <a:latin typeface="Times New Roman" pitchFamily="18" charset="0"/>
            </a:endParaRPr>
          </a:p>
        </p:txBody>
      </p:sp>
      <p:sp>
        <p:nvSpPr>
          <p:cNvPr id="44052" name="Rectangle 20"/>
          <p:cNvSpPr>
            <a:spLocks noGrp="1" noChangeArrowheads="1"/>
          </p:cNvSpPr>
          <p:nvPr>
            <p:ph type="ftr" sz="quarter" idx="3"/>
          </p:nvPr>
        </p:nvSpPr>
        <p:spPr bwMode="auto">
          <a:xfrm>
            <a:off x="3124200" y="6019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400"/>
            </a:lvl1pPr>
          </a:lstStyle>
          <a:p>
            <a:pPr>
              <a:defRPr/>
            </a:pPr>
            <a:endParaRPr lang="en-US">
              <a:solidFill>
                <a:srgbClr val="F8F8F8"/>
              </a:solidFill>
              <a:latin typeface="Times New Roman" pitchFamily="18" charset="0"/>
            </a:endParaRPr>
          </a:p>
        </p:txBody>
      </p:sp>
      <p:sp>
        <p:nvSpPr>
          <p:cNvPr id="44053" name="Rectangle 21"/>
          <p:cNvSpPr>
            <a:spLocks noGrp="1" noChangeArrowheads="1"/>
          </p:cNvSpPr>
          <p:nvPr>
            <p:ph type="sldNum" sz="quarter" idx="4"/>
          </p:nvPr>
        </p:nvSpPr>
        <p:spPr bwMode="auto">
          <a:xfrm>
            <a:off x="68580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400"/>
            </a:lvl1pPr>
          </a:lstStyle>
          <a:p>
            <a:pPr>
              <a:defRPr/>
            </a:pPr>
            <a:fld id="{EF4AB659-10F8-4435-BB89-2999187CC0BF}" type="slidenum">
              <a:rPr lang="en-US">
                <a:solidFill>
                  <a:srgbClr val="F8F8F8"/>
                </a:solidFill>
                <a:latin typeface="Times New Roman" pitchFamily="18" charset="0"/>
              </a:rPr>
              <a:pPr>
                <a:defRPr/>
              </a:pPr>
              <a:t>‹#›</a:t>
            </a:fld>
            <a:endParaRPr lang="en-US">
              <a:solidFill>
                <a:srgbClr val="F8F8F8"/>
              </a:solidFill>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3685" r:id="rId1"/>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Tahoma" pitchFamily="34" charset="0"/>
          <a:cs typeface="Times New Roman" pitchFamily="18" charset="0"/>
        </a:defRPr>
      </a:lvl2pPr>
      <a:lvl3pPr algn="l" rtl="0" eaLnBrk="0" fontAlgn="base" hangingPunct="0">
        <a:spcBef>
          <a:spcPct val="0"/>
        </a:spcBef>
        <a:spcAft>
          <a:spcPct val="0"/>
        </a:spcAft>
        <a:defRPr sz="3600">
          <a:solidFill>
            <a:schemeClr val="tx2"/>
          </a:solidFill>
          <a:latin typeface="Tahoma" pitchFamily="34" charset="0"/>
          <a:cs typeface="Times New Roman" pitchFamily="18" charset="0"/>
        </a:defRPr>
      </a:lvl3pPr>
      <a:lvl4pPr algn="l" rtl="0" eaLnBrk="0" fontAlgn="base" hangingPunct="0">
        <a:spcBef>
          <a:spcPct val="0"/>
        </a:spcBef>
        <a:spcAft>
          <a:spcPct val="0"/>
        </a:spcAft>
        <a:defRPr sz="3600">
          <a:solidFill>
            <a:schemeClr val="tx2"/>
          </a:solidFill>
          <a:latin typeface="Tahoma" pitchFamily="34" charset="0"/>
          <a:cs typeface="Times New Roman" pitchFamily="18" charset="0"/>
        </a:defRPr>
      </a:lvl4pPr>
      <a:lvl5pPr algn="l" rtl="0" eaLnBrk="0" fontAlgn="base" hangingPunct="0">
        <a:spcBef>
          <a:spcPct val="0"/>
        </a:spcBef>
        <a:spcAft>
          <a:spcPct val="0"/>
        </a:spcAft>
        <a:defRPr sz="3600">
          <a:solidFill>
            <a:schemeClr val="tx2"/>
          </a:solidFill>
          <a:latin typeface="Tahoma" pitchFamily="34" charset="0"/>
          <a:cs typeface="Times New Roman" pitchFamily="18" charset="0"/>
        </a:defRPr>
      </a:lvl5pPr>
      <a:lvl6pPr marL="457200" algn="l" rtl="0" fontAlgn="base">
        <a:spcBef>
          <a:spcPct val="0"/>
        </a:spcBef>
        <a:spcAft>
          <a:spcPct val="0"/>
        </a:spcAft>
        <a:defRPr sz="3600">
          <a:solidFill>
            <a:schemeClr val="tx2"/>
          </a:solidFill>
          <a:latin typeface="Tahoma" pitchFamily="34" charset="0"/>
          <a:cs typeface="Times New Roman" pitchFamily="18" charset="0"/>
        </a:defRPr>
      </a:lvl6pPr>
      <a:lvl7pPr marL="914400" algn="l" rtl="0" fontAlgn="base">
        <a:spcBef>
          <a:spcPct val="0"/>
        </a:spcBef>
        <a:spcAft>
          <a:spcPct val="0"/>
        </a:spcAft>
        <a:defRPr sz="3600">
          <a:solidFill>
            <a:schemeClr val="tx2"/>
          </a:solidFill>
          <a:latin typeface="Tahoma" pitchFamily="34" charset="0"/>
          <a:cs typeface="Times New Roman" pitchFamily="18" charset="0"/>
        </a:defRPr>
      </a:lvl7pPr>
      <a:lvl8pPr marL="1371600" algn="l" rtl="0" fontAlgn="base">
        <a:spcBef>
          <a:spcPct val="0"/>
        </a:spcBef>
        <a:spcAft>
          <a:spcPct val="0"/>
        </a:spcAft>
        <a:defRPr sz="3600">
          <a:solidFill>
            <a:schemeClr val="tx2"/>
          </a:solidFill>
          <a:latin typeface="Tahoma" pitchFamily="34" charset="0"/>
          <a:cs typeface="Times New Roman" pitchFamily="18" charset="0"/>
        </a:defRPr>
      </a:lvl8pPr>
      <a:lvl9pPr marL="1828800" algn="l" rtl="0" fontAlgn="base">
        <a:spcBef>
          <a:spcPct val="0"/>
        </a:spcBef>
        <a:spcAft>
          <a:spcPct val="0"/>
        </a:spcAft>
        <a:defRPr sz="3600">
          <a:solidFill>
            <a:schemeClr val="tx2"/>
          </a:solidFill>
          <a:latin typeface="Tahoma" pitchFamily="34" charset="0"/>
          <a:cs typeface="Times New Roman" pitchFamily="18" charset="0"/>
        </a:defRPr>
      </a:lvl9pPr>
    </p:titleStyle>
    <p:bodyStyle>
      <a:lvl1pPr marL="342900" indent="-342900" algn="l" rtl="0" eaLnBrk="0" fontAlgn="base" hangingPunct="0">
        <a:spcBef>
          <a:spcPct val="20000"/>
        </a:spcBef>
        <a:spcAft>
          <a:spcPct val="0"/>
        </a:spcAft>
        <a:buClr>
          <a:schemeClr val="accent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accent1"/>
        </a:buClr>
        <a:buChar char="•"/>
        <a:defRPr sz="2400">
          <a:solidFill>
            <a:schemeClr val="tx1"/>
          </a:solidFill>
          <a:latin typeface="+mn-lt"/>
          <a:cs typeface="+mn-cs"/>
        </a:defRPr>
      </a:lvl3pPr>
      <a:lvl4pPr marL="1600200" indent="-228600" algn="l" rtl="0" eaLnBrk="0" fontAlgn="base" hangingPunct="0">
        <a:spcBef>
          <a:spcPct val="20000"/>
        </a:spcBef>
        <a:spcAft>
          <a:spcPct val="0"/>
        </a:spcAft>
        <a:buClr>
          <a:schemeClr val="folHlink"/>
        </a:buClr>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4403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4403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4404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5" name="Group 11"/>
          <p:cNvGrpSpPr>
            <a:grpSpLocks/>
          </p:cNvGrpSpPr>
          <p:nvPr/>
        </p:nvGrpSpPr>
        <p:grpSpPr bwMode="auto">
          <a:xfrm>
            <a:off x="76200" y="176213"/>
            <a:ext cx="8745538" cy="161925"/>
            <a:chOff x="48" y="111"/>
            <a:chExt cx="5509" cy="102"/>
          </a:xfrm>
        </p:grpSpPr>
        <p:sp>
          <p:nvSpPr>
            <p:cNvPr id="4404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6" name="Group 14"/>
          <p:cNvGrpSpPr>
            <a:grpSpLocks/>
          </p:cNvGrpSpPr>
          <p:nvPr/>
        </p:nvGrpSpPr>
        <p:grpSpPr bwMode="auto">
          <a:xfrm>
            <a:off x="71438" y="176213"/>
            <a:ext cx="8745537" cy="161925"/>
            <a:chOff x="45" y="111"/>
            <a:chExt cx="5509" cy="102"/>
          </a:xfrm>
        </p:grpSpPr>
        <p:sp>
          <p:nvSpPr>
            <p:cNvPr id="44047" name="Rectangle 15"/>
            <p:cNvSpPr>
              <a:spLocks noChangeArrowheads="1"/>
            </p:cNvSpPr>
            <p:nvPr/>
          </p:nvSpPr>
          <p:spPr bwMode="auto">
            <a:xfrm rot="5400000" flipV="1">
              <a:off x="2850"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8" name="Rectangle 16"/>
            <p:cNvSpPr>
              <a:spLocks noChangeArrowheads="1"/>
            </p:cNvSpPr>
            <p:nvPr/>
          </p:nvSpPr>
          <p:spPr bwMode="auto">
            <a:xfrm rot="5400000" flipV="1">
              <a:off x="2781" y="-2625"/>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1031" name="Rectangle 17"/>
          <p:cNvSpPr>
            <a:spLocks noGrp="1" noChangeArrowheads="1"/>
          </p:cNvSpPr>
          <p:nvPr>
            <p:ph type="title"/>
          </p:nvPr>
        </p:nvSpPr>
        <p:spPr bwMode="auto">
          <a:xfrm>
            <a:off x="685800" y="609600"/>
            <a:ext cx="77724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2" name="Rectangle 18"/>
          <p:cNvSpPr>
            <a:spLocks noGrp="1" noChangeArrowheads="1"/>
          </p:cNvSpPr>
          <p:nvPr>
            <p:ph type="body" idx="1"/>
          </p:nvPr>
        </p:nvSpPr>
        <p:spPr bwMode="auto">
          <a:xfrm>
            <a:off x="685800" y="1752600"/>
            <a:ext cx="77724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4051" name="Rectangle 19"/>
          <p:cNvSpPr>
            <a:spLocks noGrp="1" noChangeArrowheads="1"/>
          </p:cNvSpPr>
          <p:nvPr>
            <p:ph type="dt" sz="half" idx="2"/>
          </p:nvPr>
        </p:nvSpPr>
        <p:spPr bwMode="auto">
          <a:xfrm>
            <a:off x="4572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400"/>
            </a:lvl1pPr>
          </a:lstStyle>
          <a:p>
            <a:pPr>
              <a:defRPr/>
            </a:pPr>
            <a:endParaRPr lang="en-US">
              <a:solidFill>
                <a:srgbClr val="F8F8F8"/>
              </a:solidFill>
              <a:latin typeface="Times New Roman" pitchFamily="18" charset="0"/>
            </a:endParaRPr>
          </a:p>
        </p:txBody>
      </p:sp>
      <p:sp>
        <p:nvSpPr>
          <p:cNvPr id="44052" name="Rectangle 20"/>
          <p:cNvSpPr>
            <a:spLocks noGrp="1" noChangeArrowheads="1"/>
          </p:cNvSpPr>
          <p:nvPr>
            <p:ph type="ftr" sz="quarter" idx="3"/>
          </p:nvPr>
        </p:nvSpPr>
        <p:spPr bwMode="auto">
          <a:xfrm>
            <a:off x="3124200" y="6019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400"/>
            </a:lvl1pPr>
          </a:lstStyle>
          <a:p>
            <a:pPr>
              <a:defRPr/>
            </a:pPr>
            <a:endParaRPr lang="en-US">
              <a:solidFill>
                <a:srgbClr val="F8F8F8"/>
              </a:solidFill>
              <a:latin typeface="Times New Roman" pitchFamily="18" charset="0"/>
            </a:endParaRPr>
          </a:p>
        </p:txBody>
      </p:sp>
      <p:sp>
        <p:nvSpPr>
          <p:cNvPr id="44053" name="Rectangle 21"/>
          <p:cNvSpPr>
            <a:spLocks noGrp="1" noChangeArrowheads="1"/>
          </p:cNvSpPr>
          <p:nvPr>
            <p:ph type="sldNum" sz="quarter" idx="4"/>
          </p:nvPr>
        </p:nvSpPr>
        <p:spPr bwMode="auto">
          <a:xfrm>
            <a:off x="68580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400"/>
            </a:lvl1pPr>
          </a:lstStyle>
          <a:p>
            <a:pPr>
              <a:defRPr/>
            </a:pPr>
            <a:fld id="{EF4AB659-10F8-4435-BB89-2999187CC0BF}" type="slidenum">
              <a:rPr lang="en-US">
                <a:solidFill>
                  <a:srgbClr val="F8F8F8"/>
                </a:solidFill>
                <a:latin typeface="Times New Roman" pitchFamily="18" charset="0"/>
              </a:rPr>
              <a:pPr>
                <a:defRPr/>
              </a:pPr>
              <a:t>‹#›</a:t>
            </a:fld>
            <a:endParaRPr lang="en-US">
              <a:solidFill>
                <a:srgbClr val="F8F8F8"/>
              </a:solidFill>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3687" r:id="rId1"/>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Tahoma" pitchFamily="34" charset="0"/>
          <a:cs typeface="Times New Roman" pitchFamily="18" charset="0"/>
        </a:defRPr>
      </a:lvl2pPr>
      <a:lvl3pPr algn="l" rtl="0" eaLnBrk="0" fontAlgn="base" hangingPunct="0">
        <a:spcBef>
          <a:spcPct val="0"/>
        </a:spcBef>
        <a:spcAft>
          <a:spcPct val="0"/>
        </a:spcAft>
        <a:defRPr sz="3600">
          <a:solidFill>
            <a:schemeClr val="tx2"/>
          </a:solidFill>
          <a:latin typeface="Tahoma" pitchFamily="34" charset="0"/>
          <a:cs typeface="Times New Roman" pitchFamily="18" charset="0"/>
        </a:defRPr>
      </a:lvl3pPr>
      <a:lvl4pPr algn="l" rtl="0" eaLnBrk="0" fontAlgn="base" hangingPunct="0">
        <a:spcBef>
          <a:spcPct val="0"/>
        </a:spcBef>
        <a:spcAft>
          <a:spcPct val="0"/>
        </a:spcAft>
        <a:defRPr sz="3600">
          <a:solidFill>
            <a:schemeClr val="tx2"/>
          </a:solidFill>
          <a:latin typeface="Tahoma" pitchFamily="34" charset="0"/>
          <a:cs typeface="Times New Roman" pitchFamily="18" charset="0"/>
        </a:defRPr>
      </a:lvl4pPr>
      <a:lvl5pPr algn="l" rtl="0" eaLnBrk="0" fontAlgn="base" hangingPunct="0">
        <a:spcBef>
          <a:spcPct val="0"/>
        </a:spcBef>
        <a:spcAft>
          <a:spcPct val="0"/>
        </a:spcAft>
        <a:defRPr sz="3600">
          <a:solidFill>
            <a:schemeClr val="tx2"/>
          </a:solidFill>
          <a:latin typeface="Tahoma" pitchFamily="34" charset="0"/>
          <a:cs typeface="Times New Roman" pitchFamily="18" charset="0"/>
        </a:defRPr>
      </a:lvl5pPr>
      <a:lvl6pPr marL="457200" algn="l" rtl="0" fontAlgn="base">
        <a:spcBef>
          <a:spcPct val="0"/>
        </a:spcBef>
        <a:spcAft>
          <a:spcPct val="0"/>
        </a:spcAft>
        <a:defRPr sz="3600">
          <a:solidFill>
            <a:schemeClr val="tx2"/>
          </a:solidFill>
          <a:latin typeface="Tahoma" pitchFamily="34" charset="0"/>
          <a:cs typeface="Times New Roman" pitchFamily="18" charset="0"/>
        </a:defRPr>
      </a:lvl6pPr>
      <a:lvl7pPr marL="914400" algn="l" rtl="0" fontAlgn="base">
        <a:spcBef>
          <a:spcPct val="0"/>
        </a:spcBef>
        <a:spcAft>
          <a:spcPct val="0"/>
        </a:spcAft>
        <a:defRPr sz="3600">
          <a:solidFill>
            <a:schemeClr val="tx2"/>
          </a:solidFill>
          <a:latin typeface="Tahoma" pitchFamily="34" charset="0"/>
          <a:cs typeface="Times New Roman" pitchFamily="18" charset="0"/>
        </a:defRPr>
      </a:lvl7pPr>
      <a:lvl8pPr marL="1371600" algn="l" rtl="0" fontAlgn="base">
        <a:spcBef>
          <a:spcPct val="0"/>
        </a:spcBef>
        <a:spcAft>
          <a:spcPct val="0"/>
        </a:spcAft>
        <a:defRPr sz="3600">
          <a:solidFill>
            <a:schemeClr val="tx2"/>
          </a:solidFill>
          <a:latin typeface="Tahoma" pitchFamily="34" charset="0"/>
          <a:cs typeface="Times New Roman" pitchFamily="18" charset="0"/>
        </a:defRPr>
      </a:lvl8pPr>
      <a:lvl9pPr marL="1828800" algn="l" rtl="0" fontAlgn="base">
        <a:spcBef>
          <a:spcPct val="0"/>
        </a:spcBef>
        <a:spcAft>
          <a:spcPct val="0"/>
        </a:spcAft>
        <a:defRPr sz="3600">
          <a:solidFill>
            <a:schemeClr val="tx2"/>
          </a:solidFill>
          <a:latin typeface="Tahoma" pitchFamily="34" charset="0"/>
          <a:cs typeface="Times New Roman" pitchFamily="18" charset="0"/>
        </a:defRPr>
      </a:lvl9pPr>
    </p:titleStyle>
    <p:bodyStyle>
      <a:lvl1pPr marL="342900" indent="-342900" algn="l" rtl="0" eaLnBrk="0" fontAlgn="base" hangingPunct="0">
        <a:spcBef>
          <a:spcPct val="20000"/>
        </a:spcBef>
        <a:spcAft>
          <a:spcPct val="0"/>
        </a:spcAft>
        <a:buClr>
          <a:schemeClr val="accent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accent1"/>
        </a:buClr>
        <a:buChar char="•"/>
        <a:defRPr sz="2400">
          <a:solidFill>
            <a:schemeClr val="tx1"/>
          </a:solidFill>
          <a:latin typeface="+mn-lt"/>
          <a:cs typeface="+mn-cs"/>
        </a:defRPr>
      </a:lvl3pPr>
      <a:lvl4pPr marL="1600200" indent="-228600" algn="l" rtl="0" eaLnBrk="0" fontAlgn="base" hangingPunct="0">
        <a:spcBef>
          <a:spcPct val="20000"/>
        </a:spcBef>
        <a:spcAft>
          <a:spcPct val="0"/>
        </a:spcAft>
        <a:buClr>
          <a:schemeClr val="folHlink"/>
        </a:buClr>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4403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4403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4404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5" name="Group 11"/>
          <p:cNvGrpSpPr>
            <a:grpSpLocks/>
          </p:cNvGrpSpPr>
          <p:nvPr/>
        </p:nvGrpSpPr>
        <p:grpSpPr bwMode="auto">
          <a:xfrm>
            <a:off x="76200" y="176213"/>
            <a:ext cx="8745538" cy="161925"/>
            <a:chOff x="48" y="111"/>
            <a:chExt cx="5509" cy="102"/>
          </a:xfrm>
        </p:grpSpPr>
        <p:sp>
          <p:nvSpPr>
            <p:cNvPr id="4404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6" name="Group 14"/>
          <p:cNvGrpSpPr>
            <a:grpSpLocks/>
          </p:cNvGrpSpPr>
          <p:nvPr/>
        </p:nvGrpSpPr>
        <p:grpSpPr bwMode="auto">
          <a:xfrm>
            <a:off x="71438" y="176213"/>
            <a:ext cx="8745537" cy="161925"/>
            <a:chOff x="45" y="111"/>
            <a:chExt cx="5509" cy="102"/>
          </a:xfrm>
        </p:grpSpPr>
        <p:sp>
          <p:nvSpPr>
            <p:cNvPr id="44047" name="Rectangle 15"/>
            <p:cNvSpPr>
              <a:spLocks noChangeArrowheads="1"/>
            </p:cNvSpPr>
            <p:nvPr/>
          </p:nvSpPr>
          <p:spPr bwMode="auto">
            <a:xfrm rot="5400000" flipV="1">
              <a:off x="2850"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8" name="Rectangle 16"/>
            <p:cNvSpPr>
              <a:spLocks noChangeArrowheads="1"/>
            </p:cNvSpPr>
            <p:nvPr/>
          </p:nvSpPr>
          <p:spPr bwMode="auto">
            <a:xfrm rot="5400000" flipV="1">
              <a:off x="2781" y="-2625"/>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1031" name="Rectangle 17"/>
          <p:cNvSpPr>
            <a:spLocks noGrp="1" noChangeArrowheads="1"/>
          </p:cNvSpPr>
          <p:nvPr>
            <p:ph type="title"/>
          </p:nvPr>
        </p:nvSpPr>
        <p:spPr bwMode="auto">
          <a:xfrm>
            <a:off x="685800" y="609600"/>
            <a:ext cx="77724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2" name="Rectangle 18"/>
          <p:cNvSpPr>
            <a:spLocks noGrp="1" noChangeArrowheads="1"/>
          </p:cNvSpPr>
          <p:nvPr>
            <p:ph type="body" idx="1"/>
          </p:nvPr>
        </p:nvSpPr>
        <p:spPr bwMode="auto">
          <a:xfrm>
            <a:off x="685800" y="1752600"/>
            <a:ext cx="77724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4051" name="Rectangle 19"/>
          <p:cNvSpPr>
            <a:spLocks noGrp="1" noChangeArrowheads="1"/>
          </p:cNvSpPr>
          <p:nvPr>
            <p:ph type="dt" sz="half" idx="2"/>
          </p:nvPr>
        </p:nvSpPr>
        <p:spPr bwMode="auto">
          <a:xfrm>
            <a:off x="4572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400"/>
            </a:lvl1pPr>
          </a:lstStyle>
          <a:p>
            <a:pPr>
              <a:defRPr/>
            </a:pPr>
            <a:endParaRPr lang="en-US">
              <a:solidFill>
                <a:srgbClr val="F8F8F8"/>
              </a:solidFill>
              <a:latin typeface="Times New Roman" pitchFamily="18" charset="0"/>
            </a:endParaRPr>
          </a:p>
        </p:txBody>
      </p:sp>
      <p:sp>
        <p:nvSpPr>
          <p:cNvPr id="44052" name="Rectangle 20"/>
          <p:cNvSpPr>
            <a:spLocks noGrp="1" noChangeArrowheads="1"/>
          </p:cNvSpPr>
          <p:nvPr>
            <p:ph type="ftr" sz="quarter" idx="3"/>
          </p:nvPr>
        </p:nvSpPr>
        <p:spPr bwMode="auto">
          <a:xfrm>
            <a:off x="3124200" y="6019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400"/>
            </a:lvl1pPr>
          </a:lstStyle>
          <a:p>
            <a:pPr>
              <a:defRPr/>
            </a:pPr>
            <a:endParaRPr lang="en-US">
              <a:solidFill>
                <a:srgbClr val="F8F8F8"/>
              </a:solidFill>
              <a:latin typeface="Times New Roman" pitchFamily="18" charset="0"/>
            </a:endParaRPr>
          </a:p>
        </p:txBody>
      </p:sp>
      <p:sp>
        <p:nvSpPr>
          <p:cNvPr id="44053" name="Rectangle 21"/>
          <p:cNvSpPr>
            <a:spLocks noGrp="1" noChangeArrowheads="1"/>
          </p:cNvSpPr>
          <p:nvPr>
            <p:ph type="sldNum" sz="quarter" idx="4"/>
          </p:nvPr>
        </p:nvSpPr>
        <p:spPr bwMode="auto">
          <a:xfrm>
            <a:off x="68580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400"/>
            </a:lvl1pPr>
          </a:lstStyle>
          <a:p>
            <a:pPr>
              <a:defRPr/>
            </a:pPr>
            <a:fld id="{EF4AB659-10F8-4435-BB89-2999187CC0BF}" type="slidenum">
              <a:rPr lang="en-US">
                <a:solidFill>
                  <a:srgbClr val="F8F8F8"/>
                </a:solidFill>
                <a:latin typeface="Times New Roman" pitchFamily="18" charset="0"/>
              </a:rPr>
              <a:pPr>
                <a:defRPr/>
              </a:pPr>
              <a:t>‹#›</a:t>
            </a:fld>
            <a:endParaRPr lang="en-US">
              <a:solidFill>
                <a:srgbClr val="F8F8F8"/>
              </a:solidFill>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3689" r:id="rId1"/>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Tahoma" pitchFamily="34" charset="0"/>
          <a:cs typeface="Times New Roman" pitchFamily="18" charset="0"/>
        </a:defRPr>
      </a:lvl2pPr>
      <a:lvl3pPr algn="l" rtl="0" eaLnBrk="0" fontAlgn="base" hangingPunct="0">
        <a:spcBef>
          <a:spcPct val="0"/>
        </a:spcBef>
        <a:spcAft>
          <a:spcPct val="0"/>
        </a:spcAft>
        <a:defRPr sz="3600">
          <a:solidFill>
            <a:schemeClr val="tx2"/>
          </a:solidFill>
          <a:latin typeface="Tahoma" pitchFamily="34" charset="0"/>
          <a:cs typeface="Times New Roman" pitchFamily="18" charset="0"/>
        </a:defRPr>
      </a:lvl3pPr>
      <a:lvl4pPr algn="l" rtl="0" eaLnBrk="0" fontAlgn="base" hangingPunct="0">
        <a:spcBef>
          <a:spcPct val="0"/>
        </a:spcBef>
        <a:spcAft>
          <a:spcPct val="0"/>
        </a:spcAft>
        <a:defRPr sz="3600">
          <a:solidFill>
            <a:schemeClr val="tx2"/>
          </a:solidFill>
          <a:latin typeface="Tahoma" pitchFamily="34" charset="0"/>
          <a:cs typeface="Times New Roman" pitchFamily="18" charset="0"/>
        </a:defRPr>
      </a:lvl4pPr>
      <a:lvl5pPr algn="l" rtl="0" eaLnBrk="0" fontAlgn="base" hangingPunct="0">
        <a:spcBef>
          <a:spcPct val="0"/>
        </a:spcBef>
        <a:spcAft>
          <a:spcPct val="0"/>
        </a:spcAft>
        <a:defRPr sz="3600">
          <a:solidFill>
            <a:schemeClr val="tx2"/>
          </a:solidFill>
          <a:latin typeface="Tahoma" pitchFamily="34" charset="0"/>
          <a:cs typeface="Times New Roman" pitchFamily="18" charset="0"/>
        </a:defRPr>
      </a:lvl5pPr>
      <a:lvl6pPr marL="457200" algn="l" rtl="0" fontAlgn="base">
        <a:spcBef>
          <a:spcPct val="0"/>
        </a:spcBef>
        <a:spcAft>
          <a:spcPct val="0"/>
        </a:spcAft>
        <a:defRPr sz="3600">
          <a:solidFill>
            <a:schemeClr val="tx2"/>
          </a:solidFill>
          <a:latin typeface="Tahoma" pitchFamily="34" charset="0"/>
          <a:cs typeface="Times New Roman" pitchFamily="18" charset="0"/>
        </a:defRPr>
      </a:lvl6pPr>
      <a:lvl7pPr marL="914400" algn="l" rtl="0" fontAlgn="base">
        <a:spcBef>
          <a:spcPct val="0"/>
        </a:spcBef>
        <a:spcAft>
          <a:spcPct val="0"/>
        </a:spcAft>
        <a:defRPr sz="3600">
          <a:solidFill>
            <a:schemeClr val="tx2"/>
          </a:solidFill>
          <a:latin typeface="Tahoma" pitchFamily="34" charset="0"/>
          <a:cs typeface="Times New Roman" pitchFamily="18" charset="0"/>
        </a:defRPr>
      </a:lvl7pPr>
      <a:lvl8pPr marL="1371600" algn="l" rtl="0" fontAlgn="base">
        <a:spcBef>
          <a:spcPct val="0"/>
        </a:spcBef>
        <a:spcAft>
          <a:spcPct val="0"/>
        </a:spcAft>
        <a:defRPr sz="3600">
          <a:solidFill>
            <a:schemeClr val="tx2"/>
          </a:solidFill>
          <a:latin typeface="Tahoma" pitchFamily="34" charset="0"/>
          <a:cs typeface="Times New Roman" pitchFamily="18" charset="0"/>
        </a:defRPr>
      </a:lvl8pPr>
      <a:lvl9pPr marL="1828800" algn="l" rtl="0" fontAlgn="base">
        <a:spcBef>
          <a:spcPct val="0"/>
        </a:spcBef>
        <a:spcAft>
          <a:spcPct val="0"/>
        </a:spcAft>
        <a:defRPr sz="3600">
          <a:solidFill>
            <a:schemeClr val="tx2"/>
          </a:solidFill>
          <a:latin typeface="Tahoma" pitchFamily="34" charset="0"/>
          <a:cs typeface="Times New Roman" pitchFamily="18" charset="0"/>
        </a:defRPr>
      </a:lvl9pPr>
    </p:titleStyle>
    <p:bodyStyle>
      <a:lvl1pPr marL="342900" indent="-342900" algn="l" rtl="0" eaLnBrk="0" fontAlgn="base" hangingPunct="0">
        <a:spcBef>
          <a:spcPct val="20000"/>
        </a:spcBef>
        <a:spcAft>
          <a:spcPct val="0"/>
        </a:spcAft>
        <a:buClr>
          <a:schemeClr val="accent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accent1"/>
        </a:buClr>
        <a:buChar char="•"/>
        <a:defRPr sz="2400">
          <a:solidFill>
            <a:schemeClr val="tx1"/>
          </a:solidFill>
          <a:latin typeface="+mn-lt"/>
          <a:cs typeface="+mn-cs"/>
        </a:defRPr>
      </a:lvl3pPr>
      <a:lvl4pPr marL="1600200" indent="-228600" algn="l" rtl="0" eaLnBrk="0" fontAlgn="base" hangingPunct="0">
        <a:spcBef>
          <a:spcPct val="20000"/>
        </a:spcBef>
        <a:spcAft>
          <a:spcPct val="0"/>
        </a:spcAft>
        <a:buClr>
          <a:schemeClr val="folHlink"/>
        </a:buClr>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4403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4403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4404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5" name="Group 11"/>
          <p:cNvGrpSpPr>
            <a:grpSpLocks/>
          </p:cNvGrpSpPr>
          <p:nvPr/>
        </p:nvGrpSpPr>
        <p:grpSpPr bwMode="auto">
          <a:xfrm>
            <a:off x="76200" y="176213"/>
            <a:ext cx="8745538" cy="161925"/>
            <a:chOff x="48" y="111"/>
            <a:chExt cx="5509" cy="102"/>
          </a:xfrm>
        </p:grpSpPr>
        <p:sp>
          <p:nvSpPr>
            <p:cNvPr id="4404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6" name="Group 14"/>
          <p:cNvGrpSpPr>
            <a:grpSpLocks/>
          </p:cNvGrpSpPr>
          <p:nvPr/>
        </p:nvGrpSpPr>
        <p:grpSpPr bwMode="auto">
          <a:xfrm>
            <a:off x="71438" y="176213"/>
            <a:ext cx="8745537" cy="161925"/>
            <a:chOff x="45" y="111"/>
            <a:chExt cx="5509" cy="102"/>
          </a:xfrm>
        </p:grpSpPr>
        <p:sp>
          <p:nvSpPr>
            <p:cNvPr id="44047" name="Rectangle 15"/>
            <p:cNvSpPr>
              <a:spLocks noChangeArrowheads="1"/>
            </p:cNvSpPr>
            <p:nvPr/>
          </p:nvSpPr>
          <p:spPr bwMode="auto">
            <a:xfrm rot="5400000" flipV="1">
              <a:off x="2850"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8" name="Rectangle 16"/>
            <p:cNvSpPr>
              <a:spLocks noChangeArrowheads="1"/>
            </p:cNvSpPr>
            <p:nvPr/>
          </p:nvSpPr>
          <p:spPr bwMode="auto">
            <a:xfrm rot="5400000" flipV="1">
              <a:off x="2781" y="-2625"/>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1031" name="Rectangle 17"/>
          <p:cNvSpPr>
            <a:spLocks noGrp="1" noChangeArrowheads="1"/>
          </p:cNvSpPr>
          <p:nvPr>
            <p:ph type="title"/>
          </p:nvPr>
        </p:nvSpPr>
        <p:spPr bwMode="auto">
          <a:xfrm>
            <a:off x="685800" y="609600"/>
            <a:ext cx="77724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2" name="Rectangle 18"/>
          <p:cNvSpPr>
            <a:spLocks noGrp="1" noChangeArrowheads="1"/>
          </p:cNvSpPr>
          <p:nvPr>
            <p:ph type="body" idx="1"/>
          </p:nvPr>
        </p:nvSpPr>
        <p:spPr bwMode="auto">
          <a:xfrm>
            <a:off x="685800" y="1752600"/>
            <a:ext cx="77724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4051" name="Rectangle 19"/>
          <p:cNvSpPr>
            <a:spLocks noGrp="1" noChangeArrowheads="1"/>
          </p:cNvSpPr>
          <p:nvPr>
            <p:ph type="dt" sz="half" idx="2"/>
          </p:nvPr>
        </p:nvSpPr>
        <p:spPr bwMode="auto">
          <a:xfrm>
            <a:off x="4572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400"/>
            </a:lvl1pPr>
          </a:lstStyle>
          <a:p>
            <a:pPr>
              <a:defRPr/>
            </a:pPr>
            <a:endParaRPr lang="en-US">
              <a:solidFill>
                <a:srgbClr val="F8F8F8"/>
              </a:solidFill>
              <a:latin typeface="Times New Roman" pitchFamily="18" charset="0"/>
            </a:endParaRPr>
          </a:p>
        </p:txBody>
      </p:sp>
      <p:sp>
        <p:nvSpPr>
          <p:cNvPr id="44052" name="Rectangle 20"/>
          <p:cNvSpPr>
            <a:spLocks noGrp="1" noChangeArrowheads="1"/>
          </p:cNvSpPr>
          <p:nvPr>
            <p:ph type="ftr" sz="quarter" idx="3"/>
          </p:nvPr>
        </p:nvSpPr>
        <p:spPr bwMode="auto">
          <a:xfrm>
            <a:off x="3124200" y="6019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400"/>
            </a:lvl1pPr>
          </a:lstStyle>
          <a:p>
            <a:pPr>
              <a:defRPr/>
            </a:pPr>
            <a:endParaRPr lang="en-US">
              <a:solidFill>
                <a:srgbClr val="F8F8F8"/>
              </a:solidFill>
              <a:latin typeface="Times New Roman" pitchFamily="18" charset="0"/>
            </a:endParaRPr>
          </a:p>
        </p:txBody>
      </p:sp>
      <p:sp>
        <p:nvSpPr>
          <p:cNvPr id="44053" name="Rectangle 21"/>
          <p:cNvSpPr>
            <a:spLocks noGrp="1" noChangeArrowheads="1"/>
          </p:cNvSpPr>
          <p:nvPr>
            <p:ph type="sldNum" sz="quarter" idx="4"/>
          </p:nvPr>
        </p:nvSpPr>
        <p:spPr bwMode="auto">
          <a:xfrm>
            <a:off x="68580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400"/>
            </a:lvl1pPr>
          </a:lstStyle>
          <a:p>
            <a:pPr>
              <a:defRPr/>
            </a:pPr>
            <a:fld id="{EF4AB659-10F8-4435-BB89-2999187CC0BF}" type="slidenum">
              <a:rPr lang="en-US">
                <a:solidFill>
                  <a:srgbClr val="F8F8F8"/>
                </a:solidFill>
                <a:latin typeface="Times New Roman" pitchFamily="18" charset="0"/>
              </a:rPr>
              <a:pPr>
                <a:defRPr/>
              </a:pPr>
              <a:t>‹#›</a:t>
            </a:fld>
            <a:endParaRPr lang="en-US">
              <a:solidFill>
                <a:srgbClr val="F8F8F8"/>
              </a:solidFill>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3691" r:id="rId1"/>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Tahoma" pitchFamily="34" charset="0"/>
          <a:cs typeface="Times New Roman" pitchFamily="18" charset="0"/>
        </a:defRPr>
      </a:lvl2pPr>
      <a:lvl3pPr algn="l" rtl="0" eaLnBrk="0" fontAlgn="base" hangingPunct="0">
        <a:spcBef>
          <a:spcPct val="0"/>
        </a:spcBef>
        <a:spcAft>
          <a:spcPct val="0"/>
        </a:spcAft>
        <a:defRPr sz="3600">
          <a:solidFill>
            <a:schemeClr val="tx2"/>
          </a:solidFill>
          <a:latin typeface="Tahoma" pitchFamily="34" charset="0"/>
          <a:cs typeface="Times New Roman" pitchFamily="18" charset="0"/>
        </a:defRPr>
      </a:lvl3pPr>
      <a:lvl4pPr algn="l" rtl="0" eaLnBrk="0" fontAlgn="base" hangingPunct="0">
        <a:spcBef>
          <a:spcPct val="0"/>
        </a:spcBef>
        <a:spcAft>
          <a:spcPct val="0"/>
        </a:spcAft>
        <a:defRPr sz="3600">
          <a:solidFill>
            <a:schemeClr val="tx2"/>
          </a:solidFill>
          <a:latin typeface="Tahoma" pitchFamily="34" charset="0"/>
          <a:cs typeface="Times New Roman" pitchFamily="18" charset="0"/>
        </a:defRPr>
      </a:lvl4pPr>
      <a:lvl5pPr algn="l" rtl="0" eaLnBrk="0" fontAlgn="base" hangingPunct="0">
        <a:spcBef>
          <a:spcPct val="0"/>
        </a:spcBef>
        <a:spcAft>
          <a:spcPct val="0"/>
        </a:spcAft>
        <a:defRPr sz="3600">
          <a:solidFill>
            <a:schemeClr val="tx2"/>
          </a:solidFill>
          <a:latin typeface="Tahoma" pitchFamily="34" charset="0"/>
          <a:cs typeface="Times New Roman" pitchFamily="18" charset="0"/>
        </a:defRPr>
      </a:lvl5pPr>
      <a:lvl6pPr marL="457200" algn="l" rtl="0" fontAlgn="base">
        <a:spcBef>
          <a:spcPct val="0"/>
        </a:spcBef>
        <a:spcAft>
          <a:spcPct val="0"/>
        </a:spcAft>
        <a:defRPr sz="3600">
          <a:solidFill>
            <a:schemeClr val="tx2"/>
          </a:solidFill>
          <a:latin typeface="Tahoma" pitchFamily="34" charset="0"/>
          <a:cs typeface="Times New Roman" pitchFamily="18" charset="0"/>
        </a:defRPr>
      </a:lvl6pPr>
      <a:lvl7pPr marL="914400" algn="l" rtl="0" fontAlgn="base">
        <a:spcBef>
          <a:spcPct val="0"/>
        </a:spcBef>
        <a:spcAft>
          <a:spcPct val="0"/>
        </a:spcAft>
        <a:defRPr sz="3600">
          <a:solidFill>
            <a:schemeClr val="tx2"/>
          </a:solidFill>
          <a:latin typeface="Tahoma" pitchFamily="34" charset="0"/>
          <a:cs typeface="Times New Roman" pitchFamily="18" charset="0"/>
        </a:defRPr>
      </a:lvl7pPr>
      <a:lvl8pPr marL="1371600" algn="l" rtl="0" fontAlgn="base">
        <a:spcBef>
          <a:spcPct val="0"/>
        </a:spcBef>
        <a:spcAft>
          <a:spcPct val="0"/>
        </a:spcAft>
        <a:defRPr sz="3600">
          <a:solidFill>
            <a:schemeClr val="tx2"/>
          </a:solidFill>
          <a:latin typeface="Tahoma" pitchFamily="34" charset="0"/>
          <a:cs typeface="Times New Roman" pitchFamily="18" charset="0"/>
        </a:defRPr>
      </a:lvl8pPr>
      <a:lvl9pPr marL="1828800" algn="l" rtl="0" fontAlgn="base">
        <a:spcBef>
          <a:spcPct val="0"/>
        </a:spcBef>
        <a:spcAft>
          <a:spcPct val="0"/>
        </a:spcAft>
        <a:defRPr sz="3600">
          <a:solidFill>
            <a:schemeClr val="tx2"/>
          </a:solidFill>
          <a:latin typeface="Tahoma" pitchFamily="34" charset="0"/>
          <a:cs typeface="Times New Roman" pitchFamily="18" charset="0"/>
        </a:defRPr>
      </a:lvl9pPr>
    </p:titleStyle>
    <p:bodyStyle>
      <a:lvl1pPr marL="342900" indent="-342900" algn="l" rtl="0" eaLnBrk="0" fontAlgn="base" hangingPunct="0">
        <a:spcBef>
          <a:spcPct val="20000"/>
        </a:spcBef>
        <a:spcAft>
          <a:spcPct val="0"/>
        </a:spcAft>
        <a:buClr>
          <a:schemeClr val="accent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accent1"/>
        </a:buClr>
        <a:buChar char="•"/>
        <a:defRPr sz="2400">
          <a:solidFill>
            <a:schemeClr val="tx1"/>
          </a:solidFill>
          <a:latin typeface="+mn-lt"/>
          <a:cs typeface="+mn-cs"/>
        </a:defRPr>
      </a:lvl3pPr>
      <a:lvl4pPr marL="1600200" indent="-228600" algn="l" rtl="0" eaLnBrk="0" fontAlgn="base" hangingPunct="0">
        <a:spcBef>
          <a:spcPct val="20000"/>
        </a:spcBef>
        <a:spcAft>
          <a:spcPct val="0"/>
        </a:spcAft>
        <a:buClr>
          <a:schemeClr val="folHlink"/>
        </a:buClr>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4403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4403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4404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5" name="Group 11"/>
          <p:cNvGrpSpPr>
            <a:grpSpLocks/>
          </p:cNvGrpSpPr>
          <p:nvPr/>
        </p:nvGrpSpPr>
        <p:grpSpPr bwMode="auto">
          <a:xfrm>
            <a:off x="76200" y="176213"/>
            <a:ext cx="8745538" cy="161925"/>
            <a:chOff x="48" y="111"/>
            <a:chExt cx="5509" cy="102"/>
          </a:xfrm>
        </p:grpSpPr>
        <p:sp>
          <p:nvSpPr>
            <p:cNvPr id="4404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6" name="Group 14"/>
          <p:cNvGrpSpPr>
            <a:grpSpLocks/>
          </p:cNvGrpSpPr>
          <p:nvPr/>
        </p:nvGrpSpPr>
        <p:grpSpPr bwMode="auto">
          <a:xfrm>
            <a:off x="71438" y="176213"/>
            <a:ext cx="8745537" cy="161925"/>
            <a:chOff x="45" y="111"/>
            <a:chExt cx="5509" cy="102"/>
          </a:xfrm>
        </p:grpSpPr>
        <p:sp>
          <p:nvSpPr>
            <p:cNvPr id="44047" name="Rectangle 15"/>
            <p:cNvSpPr>
              <a:spLocks noChangeArrowheads="1"/>
            </p:cNvSpPr>
            <p:nvPr/>
          </p:nvSpPr>
          <p:spPr bwMode="auto">
            <a:xfrm rot="5400000" flipV="1">
              <a:off x="2850"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8" name="Rectangle 16"/>
            <p:cNvSpPr>
              <a:spLocks noChangeArrowheads="1"/>
            </p:cNvSpPr>
            <p:nvPr/>
          </p:nvSpPr>
          <p:spPr bwMode="auto">
            <a:xfrm rot="5400000" flipV="1">
              <a:off x="2781" y="-2625"/>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1031" name="Rectangle 17"/>
          <p:cNvSpPr>
            <a:spLocks noGrp="1" noChangeArrowheads="1"/>
          </p:cNvSpPr>
          <p:nvPr>
            <p:ph type="title"/>
          </p:nvPr>
        </p:nvSpPr>
        <p:spPr bwMode="auto">
          <a:xfrm>
            <a:off x="685800" y="609600"/>
            <a:ext cx="77724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2" name="Rectangle 18"/>
          <p:cNvSpPr>
            <a:spLocks noGrp="1" noChangeArrowheads="1"/>
          </p:cNvSpPr>
          <p:nvPr>
            <p:ph type="body" idx="1"/>
          </p:nvPr>
        </p:nvSpPr>
        <p:spPr bwMode="auto">
          <a:xfrm>
            <a:off x="685800" y="1752600"/>
            <a:ext cx="77724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4051" name="Rectangle 19"/>
          <p:cNvSpPr>
            <a:spLocks noGrp="1" noChangeArrowheads="1"/>
          </p:cNvSpPr>
          <p:nvPr>
            <p:ph type="dt" sz="half" idx="2"/>
          </p:nvPr>
        </p:nvSpPr>
        <p:spPr bwMode="auto">
          <a:xfrm>
            <a:off x="4572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400"/>
            </a:lvl1pPr>
          </a:lstStyle>
          <a:p>
            <a:pPr>
              <a:defRPr/>
            </a:pPr>
            <a:endParaRPr lang="en-US">
              <a:solidFill>
                <a:srgbClr val="F8F8F8"/>
              </a:solidFill>
              <a:latin typeface="Times New Roman" pitchFamily="18" charset="0"/>
            </a:endParaRPr>
          </a:p>
        </p:txBody>
      </p:sp>
      <p:sp>
        <p:nvSpPr>
          <p:cNvPr id="44052" name="Rectangle 20"/>
          <p:cNvSpPr>
            <a:spLocks noGrp="1" noChangeArrowheads="1"/>
          </p:cNvSpPr>
          <p:nvPr>
            <p:ph type="ftr" sz="quarter" idx="3"/>
          </p:nvPr>
        </p:nvSpPr>
        <p:spPr bwMode="auto">
          <a:xfrm>
            <a:off x="3124200" y="6019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400"/>
            </a:lvl1pPr>
          </a:lstStyle>
          <a:p>
            <a:pPr>
              <a:defRPr/>
            </a:pPr>
            <a:endParaRPr lang="en-US">
              <a:solidFill>
                <a:srgbClr val="F8F8F8"/>
              </a:solidFill>
              <a:latin typeface="Times New Roman" pitchFamily="18" charset="0"/>
            </a:endParaRPr>
          </a:p>
        </p:txBody>
      </p:sp>
      <p:sp>
        <p:nvSpPr>
          <p:cNvPr id="44053" name="Rectangle 21"/>
          <p:cNvSpPr>
            <a:spLocks noGrp="1" noChangeArrowheads="1"/>
          </p:cNvSpPr>
          <p:nvPr>
            <p:ph type="sldNum" sz="quarter" idx="4"/>
          </p:nvPr>
        </p:nvSpPr>
        <p:spPr bwMode="auto">
          <a:xfrm>
            <a:off x="68580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400"/>
            </a:lvl1pPr>
          </a:lstStyle>
          <a:p>
            <a:pPr>
              <a:defRPr/>
            </a:pPr>
            <a:fld id="{EF4AB659-10F8-4435-BB89-2999187CC0BF}" type="slidenum">
              <a:rPr lang="en-US">
                <a:solidFill>
                  <a:srgbClr val="F8F8F8"/>
                </a:solidFill>
                <a:latin typeface="Times New Roman" pitchFamily="18" charset="0"/>
              </a:rPr>
              <a:pPr>
                <a:defRPr/>
              </a:pPr>
              <a:t>‹#›</a:t>
            </a:fld>
            <a:endParaRPr lang="en-US">
              <a:solidFill>
                <a:srgbClr val="F8F8F8"/>
              </a:solidFill>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3693" r:id="rId1"/>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Tahoma" pitchFamily="34" charset="0"/>
          <a:cs typeface="Times New Roman" pitchFamily="18" charset="0"/>
        </a:defRPr>
      </a:lvl2pPr>
      <a:lvl3pPr algn="l" rtl="0" eaLnBrk="0" fontAlgn="base" hangingPunct="0">
        <a:spcBef>
          <a:spcPct val="0"/>
        </a:spcBef>
        <a:spcAft>
          <a:spcPct val="0"/>
        </a:spcAft>
        <a:defRPr sz="3600">
          <a:solidFill>
            <a:schemeClr val="tx2"/>
          </a:solidFill>
          <a:latin typeface="Tahoma" pitchFamily="34" charset="0"/>
          <a:cs typeface="Times New Roman" pitchFamily="18" charset="0"/>
        </a:defRPr>
      </a:lvl3pPr>
      <a:lvl4pPr algn="l" rtl="0" eaLnBrk="0" fontAlgn="base" hangingPunct="0">
        <a:spcBef>
          <a:spcPct val="0"/>
        </a:spcBef>
        <a:spcAft>
          <a:spcPct val="0"/>
        </a:spcAft>
        <a:defRPr sz="3600">
          <a:solidFill>
            <a:schemeClr val="tx2"/>
          </a:solidFill>
          <a:latin typeface="Tahoma" pitchFamily="34" charset="0"/>
          <a:cs typeface="Times New Roman" pitchFamily="18" charset="0"/>
        </a:defRPr>
      </a:lvl4pPr>
      <a:lvl5pPr algn="l" rtl="0" eaLnBrk="0" fontAlgn="base" hangingPunct="0">
        <a:spcBef>
          <a:spcPct val="0"/>
        </a:spcBef>
        <a:spcAft>
          <a:spcPct val="0"/>
        </a:spcAft>
        <a:defRPr sz="3600">
          <a:solidFill>
            <a:schemeClr val="tx2"/>
          </a:solidFill>
          <a:latin typeface="Tahoma" pitchFamily="34" charset="0"/>
          <a:cs typeface="Times New Roman" pitchFamily="18" charset="0"/>
        </a:defRPr>
      </a:lvl5pPr>
      <a:lvl6pPr marL="457200" algn="l" rtl="0" fontAlgn="base">
        <a:spcBef>
          <a:spcPct val="0"/>
        </a:spcBef>
        <a:spcAft>
          <a:spcPct val="0"/>
        </a:spcAft>
        <a:defRPr sz="3600">
          <a:solidFill>
            <a:schemeClr val="tx2"/>
          </a:solidFill>
          <a:latin typeface="Tahoma" pitchFamily="34" charset="0"/>
          <a:cs typeface="Times New Roman" pitchFamily="18" charset="0"/>
        </a:defRPr>
      </a:lvl6pPr>
      <a:lvl7pPr marL="914400" algn="l" rtl="0" fontAlgn="base">
        <a:spcBef>
          <a:spcPct val="0"/>
        </a:spcBef>
        <a:spcAft>
          <a:spcPct val="0"/>
        </a:spcAft>
        <a:defRPr sz="3600">
          <a:solidFill>
            <a:schemeClr val="tx2"/>
          </a:solidFill>
          <a:latin typeface="Tahoma" pitchFamily="34" charset="0"/>
          <a:cs typeface="Times New Roman" pitchFamily="18" charset="0"/>
        </a:defRPr>
      </a:lvl7pPr>
      <a:lvl8pPr marL="1371600" algn="l" rtl="0" fontAlgn="base">
        <a:spcBef>
          <a:spcPct val="0"/>
        </a:spcBef>
        <a:spcAft>
          <a:spcPct val="0"/>
        </a:spcAft>
        <a:defRPr sz="3600">
          <a:solidFill>
            <a:schemeClr val="tx2"/>
          </a:solidFill>
          <a:latin typeface="Tahoma" pitchFamily="34" charset="0"/>
          <a:cs typeface="Times New Roman" pitchFamily="18" charset="0"/>
        </a:defRPr>
      </a:lvl8pPr>
      <a:lvl9pPr marL="1828800" algn="l" rtl="0" fontAlgn="base">
        <a:spcBef>
          <a:spcPct val="0"/>
        </a:spcBef>
        <a:spcAft>
          <a:spcPct val="0"/>
        </a:spcAft>
        <a:defRPr sz="3600">
          <a:solidFill>
            <a:schemeClr val="tx2"/>
          </a:solidFill>
          <a:latin typeface="Tahoma" pitchFamily="34" charset="0"/>
          <a:cs typeface="Times New Roman" pitchFamily="18" charset="0"/>
        </a:defRPr>
      </a:lvl9pPr>
    </p:titleStyle>
    <p:bodyStyle>
      <a:lvl1pPr marL="342900" indent="-342900" algn="l" rtl="0" eaLnBrk="0" fontAlgn="base" hangingPunct="0">
        <a:spcBef>
          <a:spcPct val="20000"/>
        </a:spcBef>
        <a:spcAft>
          <a:spcPct val="0"/>
        </a:spcAft>
        <a:buClr>
          <a:schemeClr val="accent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accent1"/>
        </a:buClr>
        <a:buChar char="•"/>
        <a:defRPr sz="2400">
          <a:solidFill>
            <a:schemeClr val="tx1"/>
          </a:solidFill>
          <a:latin typeface="+mn-lt"/>
          <a:cs typeface="+mn-cs"/>
        </a:defRPr>
      </a:lvl3pPr>
      <a:lvl4pPr marL="1600200" indent="-228600" algn="l" rtl="0" eaLnBrk="0" fontAlgn="base" hangingPunct="0">
        <a:spcBef>
          <a:spcPct val="20000"/>
        </a:spcBef>
        <a:spcAft>
          <a:spcPct val="0"/>
        </a:spcAft>
        <a:buClr>
          <a:schemeClr val="folHlink"/>
        </a:buClr>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4403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4403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4404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5" name="Group 11"/>
          <p:cNvGrpSpPr>
            <a:grpSpLocks/>
          </p:cNvGrpSpPr>
          <p:nvPr/>
        </p:nvGrpSpPr>
        <p:grpSpPr bwMode="auto">
          <a:xfrm>
            <a:off x="76200" y="176213"/>
            <a:ext cx="8745538" cy="161925"/>
            <a:chOff x="48" y="111"/>
            <a:chExt cx="5509" cy="102"/>
          </a:xfrm>
        </p:grpSpPr>
        <p:sp>
          <p:nvSpPr>
            <p:cNvPr id="4404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6" name="Group 14"/>
          <p:cNvGrpSpPr>
            <a:grpSpLocks/>
          </p:cNvGrpSpPr>
          <p:nvPr/>
        </p:nvGrpSpPr>
        <p:grpSpPr bwMode="auto">
          <a:xfrm>
            <a:off x="71438" y="176213"/>
            <a:ext cx="8745537" cy="161925"/>
            <a:chOff x="45" y="111"/>
            <a:chExt cx="5509" cy="102"/>
          </a:xfrm>
        </p:grpSpPr>
        <p:sp>
          <p:nvSpPr>
            <p:cNvPr id="44047" name="Rectangle 15"/>
            <p:cNvSpPr>
              <a:spLocks noChangeArrowheads="1"/>
            </p:cNvSpPr>
            <p:nvPr/>
          </p:nvSpPr>
          <p:spPr bwMode="auto">
            <a:xfrm rot="5400000" flipV="1">
              <a:off x="2850"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8" name="Rectangle 16"/>
            <p:cNvSpPr>
              <a:spLocks noChangeArrowheads="1"/>
            </p:cNvSpPr>
            <p:nvPr/>
          </p:nvSpPr>
          <p:spPr bwMode="auto">
            <a:xfrm rot="5400000" flipV="1">
              <a:off x="2781" y="-2625"/>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1031" name="Rectangle 17"/>
          <p:cNvSpPr>
            <a:spLocks noGrp="1" noChangeArrowheads="1"/>
          </p:cNvSpPr>
          <p:nvPr>
            <p:ph type="title"/>
          </p:nvPr>
        </p:nvSpPr>
        <p:spPr bwMode="auto">
          <a:xfrm>
            <a:off x="685800" y="609600"/>
            <a:ext cx="77724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2" name="Rectangle 18"/>
          <p:cNvSpPr>
            <a:spLocks noGrp="1" noChangeArrowheads="1"/>
          </p:cNvSpPr>
          <p:nvPr>
            <p:ph type="body" idx="1"/>
          </p:nvPr>
        </p:nvSpPr>
        <p:spPr bwMode="auto">
          <a:xfrm>
            <a:off x="685800" y="1752600"/>
            <a:ext cx="77724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4051" name="Rectangle 19"/>
          <p:cNvSpPr>
            <a:spLocks noGrp="1" noChangeArrowheads="1"/>
          </p:cNvSpPr>
          <p:nvPr>
            <p:ph type="dt" sz="half" idx="2"/>
          </p:nvPr>
        </p:nvSpPr>
        <p:spPr bwMode="auto">
          <a:xfrm>
            <a:off x="4572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400"/>
            </a:lvl1pPr>
          </a:lstStyle>
          <a:p>
            <a:pPr>
              <a:defRPr/>
            </a:pPr>
            <a:endParaRPr lang="en-US">
              <a:solidFill>
                <a:srgbClr val="F8F8F8"/>
              </a:solidFill>
              <a:latin typeface="Times New Roman" pitchFamily="18" charset="0"/>
            </a:endParaRPr>
          </a:p>
        </p:txBody>
      </p:sp>
      <p:sp>
        <p:nvSpPr>
          <p:cNvPr id="44052" name="Rectangle 20"/>
          <p:cNvSpPr>
            <a:spLocks noGrp="1" noChangeArrowheads="1"/>
          </p:cNvSpPr>
          <p:nvPr>
            <p:ph type="ftr" sz="quarter" idx="3"/>
          </p:nvPr>
        </p:nvSpPr>
        <p:spPr bwMode="auto">
          <a:xfrm>
            <a:off x="3124200" y="6019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400"/>
            </a:lvl1pPr>
          </a:lstStyle>
          <a:p>
            <a:pPr>
              <a:defRPr/>
            </a:pPr>
            <a:endParaRPr lang="en-US">
              <a:solidFill>
                <a:srgbClr val="F8F8F8"/>
              </a:solidFill>
              <a:latin typeface="Times New Roman" pitchFamily="18" charset="0"/>
            </a:endParaRPr>
          </a:p>
        </p:txBody>
      </p:sp>
      <p:sp>
        <p:nvSpPr>
          <p:cNvPr id="44053" name="Rectangle 21"/>
          <p:cNvSpPr>
            <a:spLocks noGrp="1" noChangeArrowheads="1"/>
          </p:cNvSpPr>
          <p:nvPr>
            <p:ph type="sldNum" sz="quarter" idx="4"/>
          </p:nvPr>
        </p:nvSpPr>
        <p:spPr bwMode="auto">
          <a:xfrm>
            <a:off x="68580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400"/>
            </a:lvl1pPr>
          </a:lstStyle>
          <a:p>
            <a:pPr>
              <a:defRPr/>
            </a:pPr>
            <a:fld id="{EF4AB659-10F8-4435-BB89-2999187CC0BF}" type="slidenum">
              <a:rPr lang="en-US">
                <a:solidFill>
                  <a:srgbClr val="F8F8F8"/>
                </a:solidFill>
                <a:latin typeface="Times New Roman" pitchFamily="18" charset="0"/>
              </a:rPr>
              <a:pPr>
                <a:defRPr/>
              </a:pPr>
              <a:t>‹#›</a:t>
            </a:fld>
            <a:endParaRPr lang="en-US">
              <a:solidFill>
                <a:srgbClr val="F8F8F8"/>
              </a:solidFill>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3695" r:id="rId1"/>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Tahoma" pitchFamily="34" charset="0"/>
          <a:cs typeface="Times New Roman" pitchFamily="18" charset="0"/>
        </a:defRPr>
      </a:lvl2pPr>
      <a:lvl3pPr algn="l" rtl="0" eaLnBrk="0" fontAlgn="base" hangingPunct="0">
        <a:spcBef>
          <a:spcPct val="0"/>
        </a:spcBef>
        <a:spcAft>
          <a:spcPct val="0"/>
        </a:spcAft>
        <a:defRPr sz="3600">
          <a:solidFill>
            <a:schemeClr val="tx2"/>
          </a:solidFill>
          <a:latin typeface="Tahoma" pitchFamily="34" charset="0"/>
          <a:cs typeface="Times New Roman" pitchFamily="18" charset="0"/>
        </a:defRPr>
      </a:lvl3pPr>
      <a:lvl4pPr algn="l" rtl="0" eaLnBrk="0" fontAlgn="base" hangingPunct="0">
        <a:spcBef>
          <a:spcPct val="0"/>
        </a:spcBef>
        <a:spcAft>
          <a:spcPct val="0"/>
        </a:spcAft>
        <a:defRPr sz="3600">
          <a:solidFill>
            <a:schemeClr val="tx2"/>
          </a:solidFill>
          <a:latin typeface="Tahoma" pitchFamily="34" charset="0"/>
          <a:cs typeface="Times New Roman" pitchFamily="18" charset="0"/>
        </a:defRPr>
      </a:lvl4pPr>
      <a:lvl5pPr algn="l" rtl="0" eaLnBrk="0" fontAlgn="base" hangingPunct="0">
        <a:spcBef>
          <a:spcPct val="0"/>
        </a:spcBef>
        <a:spcAft>
          <a:spcPct val="0"/>
        </a:spcAft>
        <a:defRPr sz="3600">
          <a:solidFill>
            <a:schemeClr val="tx2"/>
          </a:solidFill>
          <a:latin typeface="Tahoma" pitchFamily="34" charset="0"/>
          <a:cs typeface="Times New Roman" pitchFamily="18" charset="0"/>
        </a:defRPr>
      </a:lvl5pPr>
      <a:lvl6pPr marL="457200" algn="l" rtl="0" fontAlgn="base">
        <a:spcBef>
          <a:spcPct val="0"/>
        </a:spcBef>
        <a:spcAft>
          <a:spcPct val="0"/>
        </a:spcAft>
        <a:defRPr sz="3600">
          <a:solidFill>
            <a:schemeClr val="tx2"/>
          </a:solidFill>
          <a:latin typeface="Tahoma" pitchFamily="34" charset="0"/>
          <a:cs typeface="Times New Roman" pitchFamily="18" charset="0"/>
        </a:defRPr>
      </a:lvl6pPr>
      <a:lvl7pPr marL="914400" algn="l" rtl="0" fontAlgn="base">
        <a:spcBef>
          <a:spcPct val="0"/>
        </a:spcBef>
        <a:spcAft>
          <a:spcPct val="0"/>
        </a:spcAft>
        <a:defRPr sz="3600">
          <a:solidFill>
            <a:schemeClr val="tx2"/>
          </a:solidFill>
          <a:latin typeface="Tahoma" pitchFamily="34" charset="0"/>
          <a:cs typeface="Times New Roman" pitchFamily="18" charset="0"/>
        </a:defRPr>
      </a:lvl7pPr>
      <a:lvl8pPr marL="1371600" algn="l" rtl="0" fontAlgn="base">
        <a:spcBef>
          <a:spcPct val="0"/>
        </a:spcBef>
        <a:spcAft>
          <a:spcPct val="0"/>
        </a:spcAft>
        <a:defRPr sz="3600">
          <a:solidFill>
            <a:schemeClr val="tx2"/>
          </a:solidFill>
          <a:latin typeface="Tahoma" pitchFamily="34" charset="0"/>
          <a:cs typeface="Times New Roman" pitchFamily="18" charset="0"/>
        </a:defRPr>
      </a:lvl8pPr>
      <a:lvl9pPr marL="1828800" algn="l" rtl="0" fontAlgn="base">
        <a:spcBef>
          <a:spcPct val="0"/>
        </a:spcBef>
        <a:spcAft>
          <a:spcPct val="0"/>
        </a:spcAft>
        <a:defRPr sz="3600">
          <a:solidFill>
            <a:schemeClr val="tx2"/>
          </a:solidFill>
          <a:latin typeface="Tahoma" pitchFamily="34" charset="0"/>
          <a:cs typeface="Times New Roman" pitchFamily="18" charset="0"/>
        </a:defRPr>
      </a:lvl9pPr>
    </p:titleStyle>
    <p:bodyStyle>
      <a:lvl1pPr marL="342900" indent="-342900" algn="l" rtl="0" eaLnBrk="0" fontAlgn="base" hangingPunct="0">
        <a:spcBef>
          <a:spcPct val="20000"/>
        </a:spcBef>
        <a:spcAft>
          <a:spcPct val="0"/>
        </a:spcAft>
        <a:buClr>
          <a:schemeClr val="accent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accent1"/>
        </a:buClr>
        <a:buChar char="•"/>
        <a:defRPr sz="2400">
          <a:solidFill>
            <a:schemeClr val="tx1"/>
          </a:solidFill>
          <a:latin typeface="+mn-lt"/>
          <a:cs typeface="+mn-cs"/>
        </a:defRPr>
      </a:lvl3pPr>
      <a:lvl4pPr marL="1600200" indent="-228600" algn="l" rtl="0" eaLnBrk="0" fontAlgn="base" hangingPunct="0">
        <a:spcBef>
          <a:spcPct val="20000"/>
        </a:spcBef>
        <a:spcAft>
          <a:spcPct val="0"/>
        </a:spcAft>
        <a:buClr>
          <a:schemeClr val="folHlink"/>
        </a:buClr>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4403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4403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4404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5" name="Group 11"/>
          <p:cNvGrpSpPr>
            <a:grpSpLocks/>
          </p:cNvGrpSpPr>
          <p:nvPr/>
        </p:nvGrpSpPr>
        <p:grpSpPr bwMode="auto">
          <a:xfrm>
            <a:off x="76200" y="176213"/>
            <a:ext cx="8745538" cy="161925"/>
            <a:chOff x="48" y="111"/>
            <a:chExt cx="5509" cy="102"/>
          </a:xfrm>
        </p:grpSpPr>
        <p:sp>
          <p:nvSpPr>
            <p:cNvPr id="4404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6" name="Group 14"/>
          <p:cNvGrpSpPr>
            <a:grpSpLocks/>
          </p:cNvGrpSpPr>
          <p:nvPr/>
        </p:nvGrpSpPr>
        <p:grpSpPr bwMode="auto">
          <a:xfrm>
            <a:off x="71438" y="176213"/>
            <a:ext cx="8745537" cy="161925"/>
            <a:chOff x="45" y="111"/>
            <a:chExt cx="5509" cy="102"/>
          </a:xfrm>
        </p:grpSpPr>
        <p:sp>
          <p:nvSpPr>
            <p:cNvPr id="44047" name="Rectangle 15"/>
            <p:cNvSpPr>
              <a:spLocks noChangeArrowheads="1"/>
            </p:cNvSpPr>
            <p:nvPr/>
          </p:nvSpPr>
          <p:spPr bwMode="auto">
            <a:xfrm rot="5400000" flipV="1">
              <a:off x="2850"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8" name="Rectangle 16"/>
            <p:cNvSpPr>
              <a:spLocks noChangeArrowheads="1"/>
            </p:cNvSpPr>
            <p:nvPr/>
          </p:nvSpPr>
          <p:spPr bwMode="auto">
            <a:xfrm rot="5400000" flipV="1">
              <a:off x="2781" y="-2625"/>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1031" name="Rectangle 17"/>
          <p:cNvSpPr>
            <a:spLocks noGrp="1" noChangeArrowheads="1"/>
          </p:cNvSpPr>
          <p:nvPr>
            <p:ph type="title"/>
          </p:nvPr>
        </p:nvSpPr>
        <p:spPr bwMode="auto">
          <a:xfrm>
            <a:off x="685800" y="609600"/>
            <a:ext cx="77724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2" name="Rectangle 18"/>
          <p:cNvSpPr>
            <a:spLocks noGrp="1" noChangeArrowheads="1"/>
          </p:cNvSpPr>
          <p:nvPr>
            <p:ph type="body" idx="1"/>
          </p:nvPr>
        </p:nvSpPr>
        <p:spPr bwMode="auto">
          <a:xfrm>
            <a:off x="685800" y="1752600"/>
            <a:ext cx="77724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4051" name="Rectangle 19"/>
          <p:cNvSpPr>
            <a:spLocks noGrp="1" noChangeArrowheads="1"/>
          </p:cNvSpPr>
          <p:nvPr>
            <p:ph type="dt" sz="half" idx="2"/>
          </p:nvPr>
        </p:nvSpPr>
        <p:spPr bwMode="auto">
          <a:xfrm>
            <a:off x="4572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400"/>
            </a:lvl1pPr>
          </a:lstStyle>
          <a:p>
            <a:pPr>
              <a:defRPr/>
            </a:pPr>
            <a:endParaRPr lang="en-US">
              <a:solidFill>
                <a:srgbClr val="F8F8F8"/>
              </a:solidFill>
              <a:latin typeface="Times New Roman" pitchFamily="18" charset="0"/>
            </a:endParaRPr>
          </a:p>
        </p:txBody>
      </p:sp>
      <p:sp>
        <p:nvSpPr>
          <p:cNvPr id="44052" name="Rectangle 20"/>
          <p:cNvSpPr>
            <a:spLocks noGrp="1" noChangeArrowheads="1"/>
          </p:cNvSpPr>
          <p:nvPr>
            <p:ph type="ftr" sz="quarter" idx="3"/>
          </p:nvPr>
        </p:nvSpPr>
        <p:spPr bwMode="auto">
          <a:xfrm>
            <a:off x="3124200" y="6019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400"/>
            </a:lvl1pPr>
          </a:lstStyle>
          <a:p>
            <a:pPr>
              <a:defRPr/>
            </a:pPr>
            <a:endParaRPr lang="en-US">
              <a:solidFill>
                <a:srgbClr val="F8F8F8"/>
              </a:solidFill>
              <a:latin typeface="Times New Roman" pitchFamily="18" charset="0"/>
            </a:endParaRPr>
          </a:p>
        </p:txBody>
      </p:sp>
      <p:sp>
        <p:nvSpPr>
          <p:cNvPr id="44053" name="Rectangle 21"/>
          <p:cNvSpPr>
            <a:spLocks noGrp="1" noChangeArrowheads="1"/>
          </p:cNvSpPr>
          <p:nvPr>
            <p:ph type="sldNum" sz="quarter" idx="4"/>
          </p:nvPr>
        </p:nvSpPr>
        <p:spPr bwMode="auto">
          <a:xfrm>
            <a:off x="68580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400"/>
            </a:lvl1pPr>
          </a:lstStyle>
          <a:p>
            <a:pPr>
              <a:defRPr/>
            </a:pPr>
            <a:fld id="{EF4AB659-10F8-4435-BB89-2999187CC0BF}" type="slidenum">
              <a:rPr lang="en-US">
                <a:solidFill>
                  <a:srgbClr val="F8F8F8"/>
                </a:solidFill>
                <a:latin typeface="Times New Roman" pitchFamily="18" charset="0"/>
              </a:rPr>
              <a:pPr>
                <a:defRPr/>
              </a:pPr>
              <a:t>‹#›</a:t>
            </a:fld>
            <a:endParaRPr lang="en-US">
              <a:solidFill>
                <a:srgbClr val="F8F8F8"/>
              </a:solidFill>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3699" r:id="rId1"/>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Tahoma" pitchFamily="34" charset="0"/>
          <a:cs typeface="Times New Roman" pitchFamily="18" charset="0"/>
        </a:defRPr>
      </a:lvl2pPr>
      <a:lvl3pPr algn="l" rtl="0" eaLnBrk="0" fontAlgn="base" hangingPunct="0">
        <a:spcBef>
          <a:spcPct val="0"/>
        </a:spcBef>
        <a:spcAft>
          <a:spcPct val="0"/>
        </a:spcAft>
        <a:defRPr sz="3600">
          <a:solidFill>
            <a:schemeClr val="tx2"/>
          </a:solidFill>
          <a:latin typeface="Tahoma" pitchFamily="34" charset="0"/>
          <a:cs typeface="Times New Roman" pitchFamily="18" charset="0"/>
        </a:defRPr>
      </a:lvl3pPr>
      <a:lvl4pPr algn="l" rtl="0" eaLnBrk="0" fontAlgn="base" hangingPunct="0">
        <a:spcBef>
          <a:spcPct val="0"/>
        </a:spcBef>
        <a:spcAft>
          <a:spcPct val="0"/>
        </a:spcAft>
        <a:defRPr sz="3600">
          <a:solidFill>
            <a:schemeClr val="tx2"/>
          </a:solidFill>
          <a:latin typeface="Tahoma" pitchFamily="34" charset="0"/>
          <a:cs typeface="Times New Roman" pitchFamily="18" charset="0"/>
        </a:defRPr>
      </a:lvl4pPr>
      <a:lvl5pPr algn="l" rtl="0" eaLnBrk="0" fontAlgn="base" hangingPunct="0">
        <a:spcBef>
          <a:spcPct val="0"/>
        </a:spcBef>
        <a:spcAft>
          <a:spcPct val="0"/>
        </a:spcAft>
        <a:defRPr sz="3600">
          <a:solidFill>
            <a:schemeClr val="tx2"/>
          </a:solidFill>
          <a:latin typeface="Tahoma" pitchFamily="34" charset="0"/>
          <a:cs typeface="Times New Roman" pitchFamily="18" charset="0"/>
        </a:defRPr>
      </a:lvl5pPr>
      <a:lvl6pPr marL="457200" algn="l" rtl="0" fontAlgn="base">
        <a:spcBef>
          <a:spcPct val="0"/>
        </a:spcBef>
        <a:spcAft>
          <a:spcPct val="0"/>
        </a:spcAft>
        <a:defRPr sz="3600">
          <a:solidFill>
            <a:schemeClr val="tx2"/>
          </a:solidFill>
          <a:latin typeface="Tahoma" pitchFamily="34" charset="0"/>
          <a:cs typeface="Times New Roman" pitchFamily="18" charset="0"/>
        </a:defRPr>
      </a:lvl6pPr>
      <a:lvl7pPr marL="914400" algn="l" rtl="0" fontAlgn="base">
        <a:spcBef>
          <a:spcPct val="0"/>
        </a:spcBef>
        <a:spcAft>
          <a:spcPct val="0"/>
        </a:spcAft>
        <a:defRPr sz="3600">
          <a:solidFill>
            <a:schemeClr val="tx2"/>
          </a:solidFill>
          <a:latin typeface="Tahoma" pitchFamily="34" charset="0"/>
          <a:cs typeface="Times New Roman" pitchFamily="18" charset="0"/>
        </a:defRPr>
      </a:lvl7pPr>
      <a:lvl8pPr marL="1371600" algn="l" rtl="0" fontAlgn="base">
        <a:spcBef>
          <a:spcPct val="0"/>
        </a:spcBef>
        <a:spcAft>
          <a:spcPct val="0"/>
        </a:spcAft>
        <a:defRPr sz="3600">
          <a:solidFill>
            <a:schemeClr val="tx2"/>
          </a:solidFill>
          <a:latin typeface="Tahoma" pitchFamily="34" charset="0"/>
          <a:cs typeface="Times New Roman" pitchFamily="18" charset="0"/>
        </a:defRPr>
      </a:lvl8pPr>
      <a:lvl9pPr marL="1828800" algn="l" rtl="0" fontAlgn="base">
        <a:spcBef>
          <a:spcPct val="0"/>
        </a:spcBef>
        <a:spcAft>
          <a:spcPct val="0"/>
        </a:spcAft>
        <a:defRPr sz="3600">
          <a:solidFill>
            <a:schemeClr val="tx2"/>
          </a:solidFill>
          <a:latin typeface="Tahoma" pitchFamily="34" charset="0"/>
          <a:cs typeface="Times New Roman" pitchFamily="18" charset="0"/>
        </a:defRPr>
      </a:lvl9pPr>
    </p:titleStyle>
    <p:bodyStyle>
      <a:lvl1pPr marL="342900" indent="-342900" algn="l" rtl="0" eaLnBrk="0" fontAlgn="base" hangingPunct="0">
        <a:spcBef>
          <a:spcPct val="20000"/>
        </a:spcBef>
        <a:spcAft>
          <a:spcPct val="0"/>
        </a:spcAft>
        <a:buClr>
          <a:schemeClr val="accent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accent1"/>
        </a:buClr>
        <a:buChar char="•"/>
        <a:defRPr sz="2400">
          <a:solidFill>
            <a:schemeClr val="tx1"/>
          </a:solidFill>
          <a:latin typeface="+mn-lt"/>
          <a:cs typeface="+mn-cs"/>
        </a:defRPr>
      </a:lvl3pPr>
      <a:lvl4pPr marL="1600200" indent="-228600" algn="l" rtl="0" eaLnBrk="0" fontAlgn="base" hangingPunct="0">
        <a:spcBef>
          <a:spcPct val="20000"/>
        </a:spcBef>
        <a:spcAft>
          <a:spcPct val="0"/>
        </a:spcAft>
        <a:buClr>
          <a:schemeClr val="folHlink"/>
        </a:buClr>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1588"/>
            <a:ext cx="9132888" cy="6845300"/>
            <a:chOff x="0" y="1"/>
            <a:chExt cx="5753" cy="4312"/>
          </a:xfrm>
        </p:grpSpPr>
        <p:sp>
          <p:nvSpPr>
            <p:cNvPr id="3075" name="Freeform 3"/>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kumimoji="1" lang="en-GB">
                <a:solidFill>
                  <a:srgbClr val="FFFFFF"/>
                </a:solidFill>
                <a:latin typeface="Times New Roman" charset="0"/>
              </a:endParaRPr>
            </a:p>
          </p:txBody>
        </p:sp>
        <p:sp>
          <p:nvSpPr>
            <p:cNvPr id="3076" name="Arc 4"/>
            <p:cNvSpPr>
              <a:spLocks/>
            </p:cNvSpPr>
            <p:nvPr/>
          </p:nvSpPr>
          <p:spPr bwMode="auto">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accent2"/>
              </a:solidFill>
              <a:round/>
              <a:headEnd type="none" w="sm" len="sm"/>
              <a:tailEnd type="none" w="sm" len="sm"/>
            </a:ln>
            <a:effectLst/>
          </p:spPr>
          <p:txBody>
            <a:bodyPr wrap="none" anchor="ctr"/>
            <a:lstStyle/>
            <a:p>
              <a:pPr>
                <a:defRPr/>
              </a:pPr>
              <a:endParaRPr kumimoji="1" lang="en-GB">
                <a:solidFill>
                  <a:srgbClr val="FFFFFF"/>
                </a:solidFill>
                <a:latin typeface="Times New Roman" charset="0"/>
              </a:endParaRPr>
            </a:p>
          </p:txBody>
        </p:sp>
      </p:grpSp>
      <p:sp>
        <p:nvSpPr>
          <p:cNvPr id="3077" name="Rectangle 5"/>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zh-TW" altLang="en-US" smtClean="0"/>
              <a:t>按一下以編輯母片標題樣式</a:t>
            </a:r>
          </a:p>
        </p:txBody>
      </p:sp>
      <p:sp>
        <p:nvSpPr>
          <p:cNvPr id="3078" name="Rectangle 6"/>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kumimoji="0" sz="1400"/>
            </a:lvl1pPr>
          </a:lstStyle>
          <a:p>
            <a:pPr>
              <a:defRPr/>
            </a:pPr>
            <a:endParaRPr lang="en-US" altLang="zh-TW">
              <a:solidFill>
                <a:srgbClr val="FFFFFF"/>
              </a:solidFill>
              <a:latin typeface="Times New Roman" charset="0"/>
            </a:endParaRPr>
          </a:p>
        </p:txBody>
      </p:sp>
      <p:sp>
        <p:nvSpPr>
          <p:cNvPr id="3079" name="Rectangle 7"/>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kumimoji="0" sz="1400"/>
            </a:lvl1pPr>
          </a:lstStyle>
          <a:p>
            <a:pPr>
              <a:defRPr/>
            </a:pPr>
            <a:endParaRPr lang="en-US" altLang="zh-TW">
              <a:solidFill>
                <a:srgbClr val="FFFFFF"/>
              </a:solidFill>
              <a:latin typeface="Times New Roman" charset="0"/>
            </a:endParaRPr>
          </a:p>
        </p:txBody>
      </p:sp>
      <p:sp>
        <p:nvSpPr>
          <p:cNvPr id="3080" name="Rectangle 8"/>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kumimoji="0" sz="1400"/>
            </a:lvl1pPr>
          </a:lstStyle>
          <a:p>
            <a:pPr>
              <a:defRPr/>
            </a:pPr>
            <a:fld id="{A2AF978E-8F8B-40E9-9531-BED2F10A5381}" type="slidenum">
              <a:rPr lang="en-US" altLang="zh-TW">
                <a:solidFill>
                  <a:srgbClr val="FFFFFF"/>
                </a:solidFill>
                <a:latin typeface="Times New Roman" charset="0"/>
              </a:rPr>
              <a:pPr>
                <a:defRPr/>
              </a:pPr>
              <a:t>‹#›</a:t>
            </a:fld>
            <a:endParaRPr lang="en-US" altLang="zh-TW">
              <a:solidFill>
                <a:srgbClr val="FFFFFF"/>
              </a:solidFill>
              <a:latin typeface="Times New Roman" charset="0"/>
            </a:endParaRPr>
          </a:p>
        </p:txBody>
      </p:sp>
      <p:sp>
        <p:nvSpPr>
          <p:cNvPr id="1031" name="Rectangle 9"/>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Tree>
  </p:cSld>
  <p:clrMap bg1="dk2" tx1="lt1" bg2="dk1" tx2="lt2" accent1="accent1" accent2="accent2" accent3="accent3" accent4="accent4" accent5="accent5" accent6="accent6" hlink="hlink" folHlink="folHlink"/>
  <p:sldLayoutIdLst>
    <p:sldLayoutId id="2147483661" r:id="rId1"/>
  </p:sldLayoutIdLst>
  <p:txStyles>
    <p:titleStyle>
      <a:lvl1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2pPr>
      <a:lvl3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3pPr>
      <a:lvl4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4pPr>
      <a:lvl5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5pPr>
      <a:lvl6pPr marL="4572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6pPr>
      <a:lvl7pPr marL="9144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7pPr>
      <a:lvl8pPr marL="13716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8pPr>
      <a:lvl9pPr marL="18288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90000"/>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0000"/>
        <a:buFont typeface="Wingdings" pitchFamily="2" charset="2"/>
        <a:buChar char="l"/>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tx1"/>
        </a:buClr>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kumimoji="1" sz="2000">
          <a:solidFill>
            <a:schemeClr val="tx1"/>
          </a:solidFill>
          <a:latin typeface="+mn-lt"/>
          <a:ea typeface="+mn-ea"/>
        </a:defRPr>
      </a:lvl5pPr>
      <a:lvl6pPr marL="2514600" indent="-228600" algn="l" rtl="0" fontAlgn="base">
        <a:spcBef>
          <a:spcPct val="20000"/>
        </a:spcBef>
        <a:spcAft>
          <a:spcPct val="0"/>
        </a:spcAft>
        <a:buClr>
          <a:schemeClr val="accent1"/>
        </a:buClr>
        <a:buChar char="•"/>
        <a:defRPr kumimoji="1" sz="2000">
          <a:solidFill>
            <a:schemeClr val="tx1"/>
          </a:solidFill>
          <a:latin typeface="+mn-lt"/>
          <a:ea typeface="+mn-ea"/>
        </a:defRPr>
      </a:lvl6pPr>
      <a:lvl7pPr marL="2971800" indent="-228600" algn="l" rtl="0" fontAlgn="base">
        <a:spcBef>
          <a:spcPct val="20000"/>
        </a:spcBef>
        <a:spcAft>
          <a:spcPct val="0"/>
        </a:spcAft>
        <a:buClr>
          <a:schemeClr val="accent1"/>
        </a:buClr>
        <a:buChar char="•"/>
        <a:defRPr kumimoji="1" sz="2000">
          <a:solidFill>
            <a:schemeClr val="tx1"/>
          </a:solidFill>
          <a:latin typeface="+mn-lt"/>
          <a:ea typeface="+mn-ea"/>
        </a:defRPr>
      </a:lvl7pPr>
      <a:lvl8pPr marL="3429000" indent="-228600" algn="l" rtl="0" fontAlgn="base">
        <a:spcBef>
          <a:spcPct val="20000"/>
        </a:spcBef>
        <a:spcAft>
          <a:spcPct val="0"/>
        </a:spcAft>
        <a:buClr>
          <a:schemeClr val="accent1"/>
        </a:buClr>
        <a:buChar char="•"/>
        <a:defRPr kumimoji="1" sz="2000">
          <a:solidFill>
            <a:schemeClr val="tx1"/>
          </a:solidFill>
          <a:latin typeface="+mn-lt"/>
          <a:ea typeface="+mn-ea"/>
        </a:defRPr>
      </a:lvl8pPr>
      <a:lvl9pPr marL="3886200" indent="-228600" algn="l" rtl="0" fontAlgn="base">
        <a:spcBef>
          <a:spcPct val="20000"/>
        </a:spcBef>
        <a:spcAft>
          <a:spcPct val="0"/>
        </a:spcAft>
        <a:buClr>
          <a:schemeClr val="accent1"/>
        </a:buClr>
        <a:buChar char="•"/>
        <a:defRPr kumimoji="1"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4403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4403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4404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5" name="Group 11"/>
          <p:cNvGrpSpPr>
            <a:grpSpLocks/>
          </p:cNvGrpSpPr>
          <p:nvPr/>
        </p:nvGrpSpPr>
        <p:grpSpPr bwMode="auto">
          <a:xfrm>
            <a:off x="76200" y="176213"/>
            <a:ext cx="8745538" cy="161925"/>
            <a:chOff x="48" y="111"/>
            <a:chExt cx="5509" cy="102"/>
          </a:xfrm>
        </p:grpSpPr>
        <p:sp>
          <p:nvSpPr>
            <p:cNvPr id="4404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6" name="Group 14"/>
          <p:cNvGrpSpPr>
            <a:grpSpLocks/>
          </p:cNvGrpSpPr>
          <p:nvPr/>
        </p:nvGrpSpPr>
        <p:grpSpPr bwMode="auto">
          <a:xfrm>
            <a:off x="71438" y="176213"/>
            <a:ext cx="8745537" cy="161925"/>
            <a:chOff x="45" y="111"/>
            <a:chExt cx="5509" cy="102"/>
          </a:xfrm>
        </p:grpSpPr>
        <p:sp>
          <p:nvSpPr>
            <p:cNvPr id="44047" name="Rectangle 15"/>
            <p:cNvSpPr>
              <a:spLocks noChangeArrowheads="1"/>
            </p:cNvSpPr>
            <p:nvPr/>
          </p:nvSpPr>
          <p:spPr bwMode="auto">
            <a:xfrm rot="5400000" flipV="1">
              <a:off x="2850"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8" name="Rectangle 16"/>
            <p:cNvSpPr>
              <a:spLocks noChangeArrowheads="1"/>
            </p:cNvSpPr>
            <p:nvPr/>
          </p:nvSpPr>
          <p:spPr bwMode="auto">
            <a:xfrm rot="5400000" flipV="1">
              <a:off x="2781" y="-2625"/>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1031" name="Rectangle 17"/>
          <p:cNvSpPr>
            <a:spLocks noGrp="1" noChangeArrowheads="1"/>
          </p:cNvSpPr>
          <p:nvPr>
            <p:ph type="title"/>
          </p:nvPr>
        </p:nvSpPr>
        <p:spPr bwMode="auto">
          <a:xfrm>
            <a:off x="685800" y="609600"/>
            <a:ext cx="77724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2" name="Rectangle 18"/>
          <p:cNvSpPr>
            <a:spLocks noGrp="1" noChangeArrowheads="1"/>
          </p:cNvSpPr>
          <p:nvPr>
            <p:ph type="body" idx="1"/>
          </p:nvPr>
        </p:nvSpPr>
        <p:spPr bwMode="auto">
          <a:xfrm>
            <a:off x="685800" y="1752600"/>
            <a:ext cx="77724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4051" name="Rectangle 19"/>
          <p:cNvSpPr>
            <a:spLocks noGrp="1" noChangeArrowheads="1"/>
          </p:cNvSpPr>
          <p:nvPr>
            <p:ph type="dt" sz="half" idx="2"/>
          </p:nvPr>
        </p:nvSpPr>
        <p:spPr bwMode="auto">
          <a:xfrm>
            <a:off x="4572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400"/>
            </a:lvl1pPr>
          </a:lstStyle>
          <a:p>
            <a:pPr>
              <a:defRPr/>
            </a:pPr>
            <a:endParaRPr lang="en-US">
              <a:solidFill>
                <a:srgbClr val="F8F8F8"/>
              </a:solidFill>
              <a:latin typeface="Times New Roman" pitchFamily="18" charset="0"/>
            </a:endParaRPr>
          </a:p>
        </p:txBody>
      </p:sp>
      <p:sp>
        <p:nvSpPr>
          <p:cNvPr id="44052" name="Rectangle 20"/>
          <p:cNvSpPr>
            <a:spLocks noGrp="1" noChangeArrowheads="1"/>
          </p:cNvSpPr>
          <p:nvPr>
            <p:ph type="ftr" sz="quarter" idx="3"/>
          </p:nvPr>
        </p:nvSpPr>
        <p:spPr bwMode="auto">
          <a:xfrm>
            <a:off x="3124200" y="6019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400"/>
            </a:lvl1pPr>
          </a:lstStyle>
          <a:p>
            <a:pPr>
              <a:defRPr/>
            </a:pPr>
            <a:endParaRPr lang="en-US">
              <a:solidFill>
                <a:srgbClr val="F8F8F8"/>
              </a:solidFill>
              <a:latin typeface="Times New Roman" pitchFamily="18" charset="0"/>
            </a:endParaRPr>
          </a:p>
        </p:txBody>
      </p:sp>
      <p:sp>
        <p:nvSpPr>
          <p:cNvPr id="44053" name="Rectangle 21"/>
          <p:cNvSpPr>
            <a:spLocks noGrp="1" noChangeArrowheads="1"/>
          </p:cNvSpPr>
          <p:nvPr>
            <p:ph type="sldNum" sz="quarter" idx="4"/>
          </p:nvPr>
        </p:nvSpPr>
        <p:spPr bwMode="auto">
          <a:xfrm>
            <a:off x="68580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400"/>
            </a:lvl1pPr>
          </a:lstStyle>
          <a:p>
            <a:pPr>
              <a:defRPr/>
            </a:pPr>
            <a:fld id="{EF4AB659-10F8-4435-BB89-2999187CC0BF}" type="slidenum">
              <a:rPr lang="en-US">
                <a:solidFill>
                  <a:srgbClr val="F8F8F8"/>
                </a:solidFill>
                <a:latin typeface="Times New Roman" pitchFamily="18" charset="0"/>
              </a:rPr>
              <a:pPr>
                <a:defRPr/>
              </a:pPr>
              <a:t>‹#›</a:t>
            </a:fld>
            <a:endParaRPr lang="en-US">
              <a:solidFill>
                <a:srgbClr val="F8F8F8"/>
              </a:solidFill>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3701" r:id="rId1"/>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Tahoma" pitchFamily="34" charset="0"/>
          <a:cs typeface="Times New Roman" pitchFamily="18" charset="0"/>
        </a:defRPr>
      </a:lvl2pPr>
      <a:lvl3pPr algn="l" rtl="0" eaLnBrk="0" fontAlgn="base" hangingPunct="0">
        <a:spcBef>
          <a:spcPct val="0"/>
        </a:spcBef>
        <a:spcAft>
          <a:spcPct val="0"/>
        </a:spcAft>
        <a:defRPr sz="3600">
          <a:solidFill>
            <a:schemeClr val="tx2"/>
          </a:solidFill>
          <a:latin typeface="Tahoma" pitchFamily="34" charset="0"/>
          <a:cs typeface="Times New Roman" pitchFamily="18" charset="0"/>
        </a:defRPr>
      </a:lvl3pPr>
      <a:lvl4pPr algn="l" rtl="0" eaLnBrk="0" fontAlgn="base" hangingPunct="0">
        <a:spcBef>
          <a:spcPct val="0"/>
        </a:spcBef>
        <a:spcAft>
          <a:spcPct val="0"/>
        </a:spcAft>
        <a:defRPr sz="3600">
          <a:solidFill>
            <a:schemeClr val="tx2"/>
          </a:solidFill>
          <a:latin typeface="Tahoma" pitchFamily="34" charset="0"/>
          <a:cs typeface="Times New Roman" pitchFamily="18" charset="0"/>
        </a:defRPr>
      </a:lvl4pPr>
      <a:lvl5pPr algn="l" rtl="0" eaLnBrk="0" fontAlgn="base" hangingPunct="0">
        <a:spcBef>
          <a:spcPct val="0"/>
        </a:spcBef>
        <a:spcAft>
          <a:spcPct val="0"/>
        </a:spcAft>
        <a:defRPr sz="3600">
          <a:solidFill>
            <a:schemeClr val="tx2"/>
          </a:solidFill>
          <a:latin typeface="Tahoma" pitchFamily="34" charset="0"/>
          <a:cs typeface="Times New Roman" pitchFamily="18" charset="0"/>
        </a:defRPr>
      </a:lvl5pPr>
      <a:lvl6pPr marL="457200" algn="l" rtl="0" fontAlgn="base">
        <a:spcBef>
          <a:spcPct val="0"/>
        </a:spcBef>
        <a:spcAft>
          <a:spcPct val="0"/>
        </a:spcAft>
        <a:defRPr sz="3600">
          <a:solidFill>
            <a:schemeClr val="tx2"/>
          </a:solidFill>
          <a:latin typeface="Tahoma" pitchFamily="34" charset="0"/>
          <a:cs typeface="Times New Roman" pitchFamily="18" charset="0"/>
        </a:defRPr>
      </a:lvl6pPr>
      <a:lvl7pPr marL="914400" algn="l" rtl="0" fontAlgn="base">
        <a:spcBef>
          <a:spcPct val="0"/>
        </a:spcBef>
        <a:spcAft>
          <a:spcPct val="0"/>
        </a:spcAft>
        <a:defRPr sz="3600">
          <a:solidFill>
            <a:schemeClr val="tx2"/>
          </a:solidFill>
          <a:latin typeface="Tahoma" pitchFamily="34" charset="0"/>
          <a:cs typeface="Times New Roman" pitchFamily="18" charset="0"/>
        </a:defRPr>
      </a:lvl7pPr>
      <a:lvl8pPr marL="1371600" algn="l" rtl="0" fontAlgn="base">
        <a:spcBef>
          <a:spcPct val="0"/>
        </a:spcBef>
        <a:spcAft>
          <a:spcPct val="0"/>
        </a:spcAft>
        <a:defRPr sz="3600">
          <a:solidFill>
            <a:schemeClr val="tx2"/>
          </a:solidFill>
          <a:latin typeface="Tahoma" pitchFamily="34" charset="0"/>
          <a:cs typeface="Times New Roman" pitchFamily="18" charset="0"/>
        </a:defRPr>
      </a:lvl8pPr>
      <a:lvl9pPr marL="1828800" algn="l" rtl="0" fontAlgn="base">
        <a:spcBef>
          <a:spcPct val="0"/>
        </a:spcBef>
        <a:spcAft>
          <a:spcPct val="0"/>
        </a:spcAft>
        <a:defRPr sz="3600">
          <a:solidFill>
            <a:schemeClr val="tx2"/>
          </a:solidFill>
          <a:latin typeface="Tahoma" pitchFamily="34" charset="0"/>
          <a:cs typeface="Times New Roman" pitchFamily="18" charset="0"/>
        </a:defRPr>
      </a:lvl9pPr>
    </p:titleStyle>
    <p:bodyStyle>
      <a:lvl1pPr marL="342900" indent="-342900" algn="l" rtl="0" eaLnBrk="0" fontAlgn="base" hangingPunct="0">
        <a:spcBef>
          <a:spcPct val="20000"/>
        </a:spcBef>
        <a:spcAft>
          <a:spcPct val="0"/>
        </a:spcAft>
        <a:buClr>
          <a:schemeClr val="accent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accent1"/>
        </a:buClr>
        <a:buChar char="•"/>
        <a:defRPr sz="2400">
          <a:solidFill>
            <a:schemeClr val="tx1"/>
          </a:solidFill>
          <a:latin typeface="+mn-lt"/>
          <a:cs typeface="+mn-cs"/>
        </a:defRPr>
      </a:lvl3pPr>
      <a:lvl4pPr marL="1600200" indent="-228600" algn="l" rtl="0" eaLnBrk="0" fontAlgn="base" hangingPunct="0">
        <a:spcBef>
          <a:spcPct val="20000"/>
        </a:spcBef>
        <a:spcAft>
          <a:spcPct val="0"/>
        </a:spcAft>
        <a:buClr>
          <a:schemeClr val="folHlink"/>
        </a:buClr>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4403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4403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4404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5" name="Group 11"/>
          <p:cNvGrpSpPr>
            <a:grpSpLocks/>
          </p:cNvGrpSpPr>
          <p:nvPr/>
        </p:nvGrpSpPr>
        <p:grpSpPr bwMode="auto">
          <a:xfrm>
            <a:off x="76200" y="176213"/>
            <a:ext cx="8745538" cy="161925"/>
            <a:chOff x="48" y="111"/>
            <a:chExt cx="5509" cy="102"/>
          </a:xfrm>
        </p:grpSpPr>
        <p:sp>
          <p:nvSpPr>
            <p:cNvPr id="4404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6" name="Group 14"/>
          <p:cNvGrpSpPr>
            <a:grpSpLocks/>
          </p:cNvGrpSpPr>
          <p:nvPr/>
        </p:nvGrpSpPr>
        <p:grpSpPr bwMode="auto">
          <a:xfrm>
            <a:off x="71438" y="176213"/>
            <a:ext cx="8745537" cy="161925"/>
            <a:chOff x="45" y="111"/>
            <a:chExt cx="5509" cy="102"/>
          </a:xfrm>
        </p:grpSpPr>
        <p:sp>
          <p:nvSpPr>
            <p:cNvPr id="44047" name="Rectangle 15"/>
            <p:cNvSpPr>
              <a:spLocks noChangeArrowheads="1"/>
            </p:cNvSpPr>
            <p:nvPr/>
          </p:nvSpPr>
          <p:spPr bwMode="auto">
            <a:xfrm rot="5400000" flipV="1">
              <a:off x="2850"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8" name="Rectangle 16"/>
            <p:cNvSpPr>
              <a:spLocks noChangeArrowheads="1"/>
            </p:cNvSpPr>
            <p:nvPr/>
          </p:nvSpPr>
          <p:spPr bwMode="auto">
            <a:xfrm rot="5400000" flipV="1">
              <a:off x="2781" y="-2625"/>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1031" name="Rectangle 17"/>
          <p:cNvSpPr>
            <a:spLocks noGrp="1" noChangeArrowheads="1"/>
          </p:cNvSpPr>
          <p:nvPr>
            <p:ph type="title"/>
          </p:nvPr>
        </p:nvSpPr>
        <p:spPr bwMode="auto">
          <a:xfrm>
            <a:off x="685800" y="609600"/>
            <a:ext cx="77724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2" name="Rectangle 18"/>
          <p:cNvSpPr>
            <a:spLocks noGrp="1" noChangeArrowheads="1"/>
          </p:cNvSpPr>
          <p:nvPr>
            <p:ph type="body" idx="1"/>
          </p:nvPr>
        </p:nvSpPr>
        <p:spPr bwMode="auto">
          <a:xfrm>
            <a:off x="685800" y="1752600"/>
            <a:ext cx="77724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4051" name="Rectangle 19"/>
          <p:cNvSpPr>
            <a:spLocks noGrp="1" noChangeArrowheads="1"/>
          </p:cNvSpPr>
          <p:nvPr>
            <p:ph type="dt" sz="half" idx="2"/>
          </p:nvPr>
        </p:nvSpPr>
        <p:spPr bwMode="auto">
          <a:xfrm>
            <a:off x="4572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400"/>
            </a:lvl1pPr>
          </a:lstStyle>
          <a:p>
            <a:pPr>
              <a:defRPr/>
            </a:pPr>
            <a:endParaRPr lang="en-US">
              <a:solidFill>
                <a:srgbClr val="F8F8F8"/>
              </a:solidFill>
              <a:latin typeface="Times New Roman" pitchFamily="18" charset="0"/>
            </a:endParaRPr>
          </a:p>
        </p:txBody>
      </p:sp>
      <p:sp>
        <p:nvSpPr>
          <p:cNvPr id="44052" name="Rectangle 20"/>
          <p:cNvSpPr>
            <a:spLocks noGrp="1" noChangeArrowheads="1"/>
          </p:cNvSpPr>
          <p:nvPr>
            <p:ph type="ftr" sz="quarter" idx="3"/>
          </p:nvPr>
        </p:nvSpPr>
        <p:spPr bwMode="auto">
          <a:xfrm>
            <a:off x="3124200" y="6019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400"/>
            </a:lvl1pPr>
          </a:lstStyle>
          <a:p>
            <a:pPr>
              <a:defRPr/>
            </a:pPr>
            <a:endParaRPr lang="en-US">
              <a:solidFill>
                <a:srgbClr val="F8F8F8"/>
              </a:solidFill>
              <a:latin typeface="Times New Roman" pitchFamily="18" charset="0"/>
            </a:endParaRPr>
          </a:p>
        </p:txBody>
      </p:sp>
      <p:sp>
        <p:nvSpPr>
          <p:cNvPr id="44053" name="Rectangle 21"/>
          <p:cNvSpPr>
            <a:spLocks noGrp="1" noChangeArrowheads="1"/>
          </p:cNvSpPr>
          <p:nvPr>
            <p:ph type="sldNum" sz="quarter" idx="4"/>
          </p:nvPr>
        </p:nvSpPr>
        <p:spPr bwMode="auto">
          <a:xfrm>
            <a:off x="68580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400"/>
            </a:lvl1pPr>
          </a:lstStyle>
          <a:p>
            <a:pPr>
              <a:defRPr/>
            </a:pPr>
            <a:fld id="{EF4AB659-10F8-4435-BB89-2999187CC0BF}" type="slidenum">
              <a:rPr lang="en-US">
                <a:solidFill>
                  <a:srgbClr val="F8F8F8"/>
                </a:solidFill>
                <a:latin typeface="Times New Roman" pitchFamily="18" charset="0"/>
              </a:rPr>
              <a:pPr>
                <a:defRPr/>
              </a:pPr>
              <a:t>‹#›</a:t>
            </a:fld>
            <a:endParaRPr lang="en-US">
              <a:solidFill>
                <a:srgbClr val="F8F8F8"/>
              </a:solidFill>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3703" r:id="rId1"/>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Tahoma" pitchFamily="34" charset="0"/>
          <a:cs typeface="Times New Roman" pitchFamily="18" charset="0"/>
        </a:defRPr>
      </a:lvl2pPr>
      <a:lvl3pPr algn="l" rtl="0" eaLnBrk="0" fontAlgn="base" hangingPunct="0">
        <a:spcBef>
          <a:spcPct val="0"/>
        </a:spcBef>
        <a:spcAft>
          <a:spcPct val="0"/>
        </a:spcAft>
        <a:defRPr sz="3600">
          <a:solidFill>
            <a:schemeClr val="tx2"/>
          </a:solidFill>
          <a:latin typeface="Tahoma" pitchFamily="34" charset="0"/>
          <a:cs typeface="Times New Roman" pitchFamily="18" charset="0"/>
        </a:defRPr>
      </a:lvl3pPr>
      <a:lvl4pPr algn="l" rtl="0" eaLnBrk="0" fontAlgn="base" hangingPunct="0">
        <a:spcBef>
          <a:spcPct val="0"/>
        </a:spcBef>
        <a:spcAft>
          <a:spcPct val="0"/>
        </a:spcAft>
        <a:defRPr sz="3600">
          <a:solidFill>
            <a:schemeClr val="tx2"/>
          </a:solidFill>
          <a:latin typeface="Tahoma" pitchFamily="34" charset="0"/>
          <a:cs typeface="Times New Roman" pitchFamily="18" charset="0"/>
        </a:defRPr>
      </a:lvl4pPr>
      <a:lvl5pPr algn="l" rtl="0" eaLnBrk="0" fontAlgn="base" hangingPunct="0">
        <a:spcBef>
          <a:spcPct val="0"/>
        </a:spcBef>
        <a:spcAft>
          <a:spcPct val="0"/>
        </a:spcAft>
        <a:defRPr sz="3600">
          <a:solidFill>
            <a:schemeClr val="tx2"/>
          </a:solidFill>
          <a:latin typeface="Tahoma" pitchFamily="34" charset="0"/>
          <a:cs typeface="Times New Roman" pitchFamily="18" charset="0"/>
        </a:defRPr>
      </a:lvl5pPr>
      <a:lvl6pPr marL="457200" algn="l" rtl="0" fontAlgn="base">
        <a:spcBef>
          <a:spcPct val="0"/>
        </a:spcBef>
        <a:spcAft>
          <a:spcPct val="0"/>
        </a:spcAft>
        <a:defRPr sz="3600">
          <a:solidFill>
            <a:schemeClr val="tx2"/>
          </a:solidFill>
          <a:latin typeface="Tahoma" pitchFamily="34" charset="0"/>
          <a:cs typeface="Times New Roman" pitchFamily="18" charset="0"/>
        </a:defRPr>
      </a:lvl6pPr>
      <a:lvl7pPr marL="914400" algn="l" rtl="0" fontAlgn="base">
        <a:spcBef>
          <a:spcPct val="0"/>
        </a:spcBef>
        <a:spcAft>
          <a:spcPct val="0"/>
        </a:spcAft>
        <a:defRPr sz="3600">
          <a:solidFill>
            <a:schemeClr val="tx2"/>
          </a:solidFill>
          <a:latin typeface="Tahoma" pitchFamily="34" charset="0"/>
          <a:cs typeface="Times New Roman" pitchFamily="18" charset="0"/>
        </a:defRPr>
      </a:lvl7pPr>
      <a:lvl8pPr marL="1371600" algn="l" rtl="0" fontAlgn="base">
        <a:spcBef>
          <a:spcPct val="0"/>
        </a:spcBef>
        <a:spcAft>
          <a:spcPct val="0"/>
        </a:spcAft>
        <a:defRPr sz="3600">
          <a:solidFill>
            <a:schemeClr val="tx2"/>
          </a:solidFill>
          <a:latin typeface="Tahoma" pitchFamily="34" charset="0"/>
          <a:cs typeface="Times New Roman" pitchFamily="18" charset="0"/>
        </a:defRPr>
      </a:lvl8pPr>
      <a:lvl9pPr marL="1828800" algn="l" rtl="0" fontAlgn="base">
        <a:spcBef>
          <a:spcPct val="0"/>
        </a:spcBef>
        <a:spcAft>
          <a:spcPct val="0"/>
        </a:spcAft>
        <a:defRPr sz="3600">
          <a:solidFill>
            <a:schemeClr val="tx2"/>
          </a:solidFill>
          <a:latin typeface="Tahoma" pitchFamily="34" charset="0"/>
          <a:cs typeface="Times New Roman" pitchFamily="18" charset="0"/>
        </a:defRPr>
      </a:lvl9pPr>
    </p:titleStyle>
    <p:bodyStyle>
      <a:lvl1pPr marL="342900" indent="-342900" algn="l" rtl="0" eaLnBrk="0" fontAlgn="base" hangingPunct="0">
        <a:spcBef>
          <a:spcPct val="20000"/>
        </a:spcBef>
        <a:spcAft>
          <a:spcPct val="0"/>
        </a:spcAft>
        <a:buClr>
          <a:schemeClr val="accent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accent1"/>
        </a:buClr>
        <a:buChar char="•"/>
        <a:defRPr sz="2400">
          <a:solidFill>
            <a:schemeClr val="tx1"/>
          </a:solidFill>
          <a:latin typeface="+mn-lt"/>
          <a:cs typeface="+mn-cs"/>
        </a:defRPr>
      </a:lvl3pPr>
      <a:lvl4pPr marL="1600200" indent="-228600" algn="l" rtl="0" eaLnBrk="0" fontAlgn="base" hangingPunct="0">
        <a:spcBef>
          <a:spcPct val="20000"/>
        </a:spcBef>
        <a:spcAft>
          <a:spcPct val="0"/>
        </a:spcAft>
        <a:buClr>
          <a:schemeClr val="folHlink"/>
        </a:buClr>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77800" y="230188"/>
            <a:ext cx="203200" cy="6503987"/>
            <a:chOff x="112" y="145"/>
            <a:chExt cx="128" cy="4097"/>
          </a:xfrm>
        </p:grpSpPr>
        <p:sp>
          <p:nvSpPr>
            <p:cNvPr id="44035" name="Rectangle 3"/>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6" name="Rectangle 4"/>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pPr algn="ctr">
                <a:defRPr/>
              </a:pPr>
              <a:endParaRPr lang="en-US">
                <a:solidFill>
                  <a:srgbClr val="F8F8F8"/>
                </a:solidFill>
                <a:latin typeface="Times New Roman" pitchFamily="18" charset="0"/>
              </a:endParaRPr>
            </a:p>
          </p:txBody>
        </p:sp>
      </p:grpSp>
      <p:grpSp>
        <p:nvGrpSpPr>
          <p:cNvPr id="3" name="Group 5"/>
          <p:cNvGrpSpPr>
            <a:grpSpLocks/>
          </p:cNvGrpSpPr>
          <p:nvPr/>
        </p:nvGrpSpPr>
        <p:grpSpPr bwMode="auto">
          <a:xfrm>
            <a:off x="8793163" y="220663"/>
            <a:ext cx="198437" cy="6408737"/>
            <a:chOff x="5539" y="139"/>
            <a:chExt cx="125" cy="4037"/>
          </a:xfrm>
        </p:grpSpPr>
        <p:sp>
          <p:nvSpPr>
            <p:cNvPr id="44038" name="Rectangle 6"/>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39" name="Rectangle 7"/>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4" name="Group 8"/>
          <p:cNvGrpSpPr>
            <a:grpSpLocks/>
          </p:cNvGrpSpPr>
          <p:nvPr/>
        </p:nvGrpSpPr>
        <p:grpSpPr bwMode="auto">
          <a:xfrm>
            <a:off x="412750" y="6477000"/>
            <a:ext cx="8686800" cy="228600"/>
            <a:chOff x="260" y="4080"/>
            <a:chExt cx="5472" cy="144"/>
          </a:xfrm>
        </p:grpSpPr>
        <p:sp>
          <p:nvSpPr>
            <p:cNvPr id="44041" name="Rectangle 9"/>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2" name="Rectangle 10"/>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5" name="Group 11"/>
          <p:cNvGrpSpPr>
            <a:grpSpLocks/>
          </p:cNvGrpSpPr>
          <p:nvPr/>
        </p:nvGrpSpPr>
        <p:grpSpPr bwMode="auto">
          <a:xfrm>
            <a:off x="76200" y="176213"/>
            <a:ext cx="8745538" cy="161925"/>
            <a:chOff x="48" y="111"/>
            <a:chExt cx="5509" cy="102"/>
          </a:xfrm>
        </p:grpSpPr>
        <p:sp>
          <p:nvSpPr>
            <p:cNvPr id="44044" name="Rectangle 12"/>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5" name="Rectangle 13"/>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grpSp>
        <p:nvGrpSpPr>
          <p:cNvPr id="6" name="Group 14"/>
          <p:cNvGrpSpPr>
            <a:grpSpLocks/>
          </p:cNvGrpSpPr>
          <p:nvPr/>
        </p:nvGrpSpPr>
        <p:grpSpPr bwMode="auto">
          <a:xfrm>
            <a:off x="71438" y="176213"/>
            <a:ext cx="8745537" cy="161925"/>
            <a:chOff x="45" y="111"/>
            <a:chExt cx="5509" cy="102"/>
          </a:xfrm>
        </p:grpSpPr>
        <p:sp>
          <p:nvSpPr>
            <p:cNvPr id="44047" name="Rectangle 15"/>
            <p:cNvSpPr>
              <a:spLocks noChangeArrowheads="1"/>
            </p:cNvSpPr>
            <p:nvPr/>
          </p:nvSpPr>
          <p:spPr bwMode="auto">
            <a:xfrm rot="5400000" flipV="1">
              <a:off x="2850" y="-2491"/>
              <a:ext cx="37" cy="5371"/>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sp>
          <p:nvSpPr>
            <p:cNvPr id="44048" name="Rectangle 16"/>
            <p:cNvSpPr>
              <a:spLocks noChangeArrowheads="1"/>
            </p:cNvSpPr>
            <p:nvPr/>
          </p:nvSpPr>
          <p:spPr bwMode="auto">
            <a:xfrm rot="5400000" flipV="1">
              <a:off x="2781" y="-2625"/>
              <a:ext cx="38" cy="5509"/>
            </a:xfrm>
            <a:prstGeom prst="rect">
              <a:avLst/>
            </a:prstGeom>
            <a:gradFill rotWithShape="0">
              <a:gsLst>
                <a:gs pos="0">
                  <a:schemeClr val="accent1"/>
                </a:gs>
                <a:gs pos="100000">
                  <a:schemeClr val="bg1"/>
                </a:gs>
              </a:gsLst>
              <a:lin ang="0" scaled="1"/>
            </a:gradFill>
            <a:ln w="9525">
              <a:noFill/>
              <a:miter lim="800000"/>
              <a:headEnd/>
              <a:tailEnd/>
            </a:ln>
            <a:effectLst/>
          </p:spPr>
          <p:txBody>
            <a:bodyPr wrap="none" anchor="ctr"/>
            <a:lstStyle/>
            <a:p>
              <a:pPr>
                <a:defRPr/>
              </a:pPr>
              <a:endParaRPr kumimoji="1" lang="en-GB">
                <a:solidFill>
                  <a:srgbClr val="F8F8F8"/>
                </a:solidFill>
                <a:latin typeface="Times New Roman" pitchFamily="18" charset="0"/>
              </a:endParaRPr>
            </a:p>
          </p:txBody>
        </p:sp>
      </p:grpSp>
      <p:sp>
        <p:nvSpPr>
          <p:cNvPr id="1031" name="Rectangle 17"/>
          <p:cNvSpPr>
            <a:spLocks noGrp="1" noChangeArrowheads="1"/>
          </p:cNvSpPr>
          <p:nvPr>
            <p:ph type="title"/>
          </p:nvPr>
        </p:nvSpPr>
        <p:spPr bwMode="auto">
          <a:xfrm>
            <a:off x="685800" y="609600"/>
            <a:ext cx="77724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2" name="Rectangle 18"/>
          <p:cNvSpPr>
            <a:spLocks noGrp="1" noChangeArrowheads="1"/>
          </p:cNvSpPr>
          <p:nvPr>
            <p:ph type="body" idx="1"/>
          </p:nvPr>
        </p:nvSpPr>
        <p:spPr bwMode="auto">
          <a:xfrm>
            <a:off x="685800" y="1752600"/>
            <a:ext cx="77724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4051" name="Rectangle 19"/>
          <p:cNvSpPr>
            <a:spLocks noGrp="1" noChangeArrowheads="1"/>
          </p:cNvSpPr>
          <p:nvPr>
            <p:ph type="dt" sz="half" idx="2"/>
          </p:nvPr>
        </p:nvSpPr>
        <p:spPr bwMode="auto">
          <a:xfrm>
            <a:off x="4572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400"/>
            </a:lvl1pPr>
          </a:lstStyle>
          <a:p>
            <a:pPr>
              <a:defRPr/>
            </a:pPr>
            <a:endParaRPr lang="en-US">
              <a:solidFill>
                <a:srgbClr val="F8F8F8"/>
              </a:solidFill>
              <a:latin typeface="Times New Roman" pitchFamily="18" charset="0"/>
            </a:endParaRPr>
          </a:p>
        </p:txBody>
      </p:sp>
      <p:sp>
        <p:nvSpPr>
          <p:cNvPr id="44052" name="Rectangle 20"/>
          <p:cNvSpPr>
            <a:spLocks noGrp="1" noChangeArrowheads="1"/>
          </p:cNvSpPr>
          <p:nvPr>
            <p:ph type="ftr" sz="quarter" idx="3"/>
          </p:nvPr>
        </p:nvSpPr>
        <p:spPr bwMode="auto">
          <a:xfrm>
            <a:off x="3124200" y="6019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400"/>
            </a:lvl1pPr>
          </a:lstStyle>
          <a:p>
            <a:pPr>
              <a:defRPr/>
            </a:pPr>
            <a:endParaRPr lang="en-US">
              <a:solidFill>
                <a:srgbClr val="F8F8F8"/>
              </a:solidFill>
              <a:latin typeface="Times New Roman" pitchFamily="18" charset="0"/>
            </a:endParaRPr>
          </a:p>
        </p:txBody>
      </p:sp>
      <p:sp>
        <p:nvSpPr>
          <p:cNvPr id="44053" name="Rectangle 21"/>
          <p:cNvSpPr>
            <a:spLocks noGrp="1" noChangeArrowheads="1"/>
          </p:cNvSpPr>
          <p:nvPr>
            <p:ph type="sldNum" sz="quarter" idx="4"/>
          </p:nvPr>
        </p:nvSpPr>
        <p:spPr bwMode="auto">
          <a:xfrm>
            <a:off x="6858000" y="6019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400"/>
            </a:lvl1pPr>
          </a:lstStyle>
          <a:p>
            <a:pPr>
              <a:defRPr/>
            </a:pPr>
            <a:fld id="{EF4AB659-10F8-4435-BB89-2999187CC0BF}" type="slidenum">
              <a:rPr lang="en-US">
                <a:solidFill>
                  <a:srgbClr val="F8F8F8"/>
                </a:solidFill>
                <a:latin typeface="Times New Roman" pitchFamily="18" charset="0"/>
              </a:rPr>
              <a:pPr>
                <a:defRPr/>
              </a:pPr>
              <a:t>‹#›</a:t>
            </a:fld>
            <a:endParaRPr lang="en-US">
              <a:solidFill>
                <a:srgbClr val="F8F8F8"/>
              </a:solidFill>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3705" r:id="rId1"/>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Tahoma" pitchFamily="34" charset="0"/>
          <a:cs typeface="Times New Roman" pitchFamily="18" charset="0"/>
        </a:defRPr>
      </a:lvl2pPr>
      <a:lvl3pPr algn="l" rtl="0" eaLnBrk="0" fontAlgn="base" hangingPunct="0">
        <a:spcBef>
          <a:spcPct val="0"/>
        </a:spcBef>
        <a:spcAft>
          <a:spcPct val="0"/>
        </a:spcAft>
        <a:defRPr sz="3600">
          <a:solidFill>
            <a:schemeClr val="tx2"/>
          </a:solidFill>
          <a:latin typeface="Tahoma" pitchFamily="34" charset="0"/>
          <a:cs typeface="Times New Roman" pitchFamily="18" charset="0"/>
        </a:defRPr>
      </a:lvl3pPr>
      <a:lvl4pPr algn="l" rtl="0" eaLnBrk="0" fontAlgn="base" hangingPunct="0">
        <a:spcBef>
          <a:spcPct val="0"/>
        </a:spcBef>
        <a:spcAft>
          <a:spcPct val="0"/>
        </a:spcAft>
        <a:defRPr sz="3600">
          <a:solidFill>
            <a:schemeClr val="tx2"/>
          </a:solidFill>
          <a:latin typeface="Tahoma" pitchFamily="34" charset="0"/>
          <a:cs typeface="Times New Roman" pitchFamily="18" charset="0"/>
        </a:defRPr>
      </a:lvl4pPr>
      <a:lvl5pPr algn="l" rtl="0" eaLnBrk="0" fontAlgn="base" hangingPunct="0">
        <a:spcBef>
          <a:spcPct val="0"/>
        </a:spcBef>
        <a:spcAft>
          <a:spcPct val="0"/>
        </a:spcAft>
        <a:defRPr sz="3600">
          <a:solidFill>
            <a:schemeClr val="tx2"/>
          </a:solidFill>
          <a:latin typeface="Tahoma" pitchFamily="34" charset="0"/>
          <a:cs typeface="Times New Roman" pitchFamily="18" charset="0"/>
        </a:defRPr>
      </a:lvl5pPr>
      <a:lvl6pPr marL="457200" algn="l" rtl="0" fontAlgn="base">
        <a:spcBef>
          <a:spcPct val="0"/>
        </a:spcBef>
        <a:spcAft>
          <a:spcPct val="0"/>
        </a:spcAft>
        <a:defRPr sz="3600">
          <a:solidFill>
            <a:schemeClr val="tx2"/>
          </a:solidFill>
          <a:latin typeface="Tahoma" pitchFamily="34" charset="0"/>
          <a:cs typeface="Times New Roman" pitchFamily="18" charset="0"/>
        </a:defRPr>
      </a:lvl6pPr>
      <a:lvl7pPr marL="914400" algn="l" rtl="0" fontAlgn="base">
        <a:spcBef>
          <a:spcPct val="0"/>
        </a:spcBef>
        <a:spcAft>
          <a:spcPct val="0"/>
        </a:spcAft>
        <a:defRPr sz="3600">
          <a:solidFill>
            <a:schemeClr val="tx2"/>
          </a:solidFill>
          <a:latin typeface="Tahoma" pitchFamily="34" charset="0"/>
          <a:cs typeface="Times New Roman" pitchFamily="18" charset="0"/>
        </a:defRPr>
      </a:lvl7pPr>
      <a:lvl8pPr marL="1371600" algn="l" rtl="0" fontAlgn="base">
        <a:spcBef>
          <a:spcPct val="0"/>
        </a:spcBef>
        <a:spcAft>
          <a:spcPct val="0"/>
        </a:spcAft>
        <a:defRPr sz="3600">
          <a:solidFill>
            <a:schemeClr val="tx2"/>
          </a:solidFill>
          <a:latin typeface="Tahoma" pitchFamily="34" charset="0"/>
          <a:cs typeface="Times New Roman" pitchFamily="18" charset="0"/>
        </a:defRPr>
      </a:lvl8pPr>
      <a:lvl9pPr marL="1828800" algn="l" rtl="0" fontAlgn="base">
        <a:spcBef>
          <a:spcPct val="0"/>
        </a:spcBef>
        <a:spcAft>
          <a:spcPct val="0"/>
        </a:spcAft>
        <a:defRPr sz="3600">
          <a:solidFill>
            <a:schemeClr val="tx2"/>
          </a:solidFill>
          <a:latin typeface="Tahoma" pitchFamily="34" charset="0"/>
          <a:cs typeface="Times New Roman" pitchFamily="18" charset="0"/>
        </a:defRPr>
      </a:lvl9pPr>
    </p:titleStyle>
    <p:bodyStyle>
      <a:lvl1pPr marL="342900" indent="-342900" algn="l" rtl="0" eaLnBrk="0" fontAlgn="base" hangingPunct="0">
        <a:spcBef>
          <a:spcPct val="20000"/>
        </a:spcBef>
        <a:spcAft>
          <a:spcPct val="0"/>
        </a:spcAft>
        <a:buClr>
          <a:schemeClr val="accent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accent1"/>
        </a:buClr>
        <a:buChar char="•"/>
        <a:defRPr sz="2400">
          <a:solidFill>
            <a:schemeClr val="tx1"/>
          </a:solidFill>
          <a:latin typeface="+mn-lt"/>
          <a:cs typeface="+mn-cs"/>
        </a:defRPr>
      </a:lvl3pPr>
      <a:lvl4pPr marL="1600200" indent="-228600" algn="l" rtl="0" eaLnBrk="0" fontAlgn="base" hangingPunct="0">
        <a:spcBef>
          <a:spcPct val="20000"/>
        </a:spcBef>
        <a:spcAft>
          <a:spcPct val="0"/>
        </a:spcAft>
        <a:buClr>
          <a:schemeClr val="folHlink"/>
        </a:buClr>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1588"/>
            <a:ext cx="9132888" cy="6845300"/>
            <a:chOff x="0" y="1"/>
            <a:chExt cx="5753" cy="4312"/>
          </a:xfrm>
        </p:grpSpPr>
        <p:sp>
          <p:nvSpPr>
            <p:cNvPr id="3075" name="Freeform 3"/>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kumimoji="1" lang="en-GB">
                <a:solidFill>
                  <a:srgbClr val="FFFFFF"/>
                </a:solidFill>
                <a:latin typeface="Times New Roman" charset="0"/>
              </a:endParaRPr>
            </a:p>
          </p:txBody>
        </p:sp>
        <p:sp>
          <p:nvSpPr>
            <p:cNvPr id="3076" name="Arc 4"/>
            <p:cNvSpPr>
              <a:spLocks/>
            </p:cNvSpPr>
            <p:nvPr/>
          </p:nvSpPr>
          <p:spPr bwMode="auto">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accent2"/>
              </a:solidFill>
              <a:round/>
              <a:headEnd type="none" w="sm" len="sm"/>
              <a:tailEnd type="none" w="sm" len="sm"/>
            </a:ln>
            <a:effectLst/>
          </p:spPr>
          <p:txBody>
            <a:bodyPr wrap="none" anchor="ctr"/>
            <a:lstStyle/>
            <a:p>
              <a:pPr>
                <a:defRPr/>
              </a:pPr>
              <a:endParaRPr kumimoji="1" lang="en-GB">
                <a:solidFill>
                  <a:srgbClr val="FFFFFF"/>
                </a:solidFill>
                <a:latin typeface="Times New Roman" charset="0"/>
              </a:endParaRPr>
            </a:p>
          </p:txBody>
        </p:sp>
      </p:grpSp>
      <p:sp>
        <p:nvSpPr>
          <p:cNvPr id="3077" name="Rectangle 5"/>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zh-TW" altLang="en-US" smtClean="0"/>
              <a:t>按一下以編輯母片標題樣式</a:t>
            </a:r>
          </a:p>
        </p:txBody>
      </p:sp>
      <p:sp>
        <p:nvSpPr>
          <p:cNvPr id="3078" name="Rectangle 6"/>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kumimoji="0" sz="1400"/>
            </a:lvl1pPr>
          </a:lstStyle>
          <a:p>
            <a:pPr>
              <a:defRPr/>
            </a:pPr>
            <a:endParaRPr lang="en-US" altLang="zh-TW">
              <a:solidFill>
                <a:srgbClr val="FFFFFF"/>
              </a:solidFill>
              <a:latin typeface="Times New Roman" charset="0"/>
            </a:endParaRPr>
          </a:p>
        </p:txBody>
      </p:sp>
      <p:sp>
        <p:nvSpPr>
          <p:cNvPr id="3079" name="Rectangle 7"/>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kumimoji="0" sz="1400"/>
            </a:lvl1pPr>
          </a:lstStyle>
          <a:p>
            <a:pPr>
              <a:defRPr/>
            </a:pPr>
            <a:endParaRPr lang="en-US" altLang="zh-TW">
              <a:solidFill>
                <a:srgbClr val="FFFFFF"/>
              </a:solidFill>
              <a:latin typeface="Times New Roman" charset="0"/>
            </a:endParaRPr>
          </a:p>
        </p:txBody>
      </p:sp>
      <p:sp>
        <p:nvSpPr>
          <p:cNvPr id="3080" name="Rectangle 8"/>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kumimoji="0" sz="1400"/>
            </a:lvl1pPr>
          </a:lstStyle>
          <a:p>
            <a:pPr>
              <a:defRPr/>
            </a:pPr>
            <a:fld id="{A2AF978E-8F8B-40E9-9531-BED2F10A5381}" type="slidenum">
              <a:rPr lang="en-US" altLang="zh-TW">
                <a:solidFill>
                  <a:srgbClr val="FFFFFF"/>
                </a:solidFill>
                <a:latin typeface="Times New Roman" charset="0"/>
              </a:rPr>
              <a:pPr>
                <a:defRPr/>
              </a:pPr>
              <a:t>‹#›</a:t>
            </a:fld>
            <a:endParaRPr lang="en-US" altLang="zh-TW">
              <a:solidFill>
                <a:srgbClr val="FFFFFF"/>
              </a:solidFill>
              <a:latin typeface="Times New Roman" charset="0"/>
            </a:endParaRPr>
          </a:p>
        </p:txBody>
      </p:sp>
      <p:sp>
        <p:nvSpPr>
          <p:cNvPr id="1031" name="Rectangle 9"/>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Tree>
  </p:cSld>
  <p:clrMap bg1="dk2" tx1="lt1" bg2="dk1" tx2="lt2" accent1="accent1" accent2="accent2" accent3="accent3" accent4="accent4" accent5="accent5" accent6="accent6" hlink="hlink" folHlink="folHlink"/>
  <p:sldLayoutIdLst>
    <p:sldLayoutId id="2147483665" r:id="rId1"/>
  </p:sldLayoutIdLst>
  <p:txStyles>
    <p:titleStyle>
      <a:lvl1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2pPr>
      <a:lvl3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3pPr>
      <a:lvl4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4pPr>
      <a:lvl5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5pPr>
      <a:lvl6pPr marL="4572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6pPr>
      <a:lvl7pPr marL="9144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7pPr>
      <a:lvl8pPr marL="13716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8pPr>
      <a:lvl9pPr marL="18288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90000"/>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0000"/>
        <a:buFont typeface="Wingdings" pitchFamily="2" charset="2"/>
        <a:buChar char="l"/>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tx1"/>
        </a:buClr>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kumimoji="1" sz="2000">
          <a:solidFill>
            <a:schemeClr val="tx1"/>
          </a:solidFill>
          <a:latin typeface="+mn-lt"/>
          <a:ea typeface="+mn-ea"/>
        </a:defRPr>
      </a:lvl5pPr>
      <a:lvl6pPr marL="2514600" indent="-228600" algn="l" rtl="0" fontAlgn="base">
        <a:spcBef>
          <a:spcPct val="20000"/>
        </a:spcBef>
        <a:spcAft>
          <a:spcPct val="0"/>
        </a:spcAft>
        <a:buClr>
          <a:schemeClr val="accent1"/>
        </a:buClr>
        <a:buChar char="•"/>
        <a:defRPr kumimoji="1" sz="2000">
          <a:solidFill>
            <a:schemeClr val="tx1"/>
          </a:solidFill>
          <a:latin typeface="+mn-lt"/>
          <a:ea typeface="+mn-ea"/>
        </a:defRPr>
      </a:lvl6pPr>
      <a:lvl7pPr marL="2971800" indent="-228600" algn="l" rtl="0" fontAlgn="base">
        <a:spcBef>
          <a:spcPct val="20000"/>
        </a:spcBef>
        <a:spcAft>
          <a:spcPct val="0"/>
        </a:spcAft>
        <a:buClr>
          <a:schemeClr val="accent1"/>
        </a:buClr>
        <a:buChar char="•"/>
        <a:defRPr kumimoji="1" sz="2000">
          <a:solidFill>
            <a:schemeClr val="tx1"/>
          </a:solidFill>
          <a:latin typeface="+mn-lt"/>
          <a:ea typeface="+mn-ea"/>
        </a:defRPr>
      </a:lvl7pPr>
      <a:lvl8pPr marL="3429000" indent="-228600" algn="l" rtl="0" fontAlgn="base">
        <a:spcBef>
          <a:spcPct val="20000"/>
        </a:spcBef>
        <a:spcAft>
          <a:spcPct val="0"/>
        </a:spcAft>
        <a:buClr>
          <a:schemeClr val="accent1"/>
        </a:buClr>
        <a:buChar char="•"/>
        <a:defRPr kumimoji="1" sz="2000">
          <a:solidFill>
            <a:schemeClr val="tx1"/>
          </a:solidFill>
          <a:latin typeface="+mn-lt"/>
          <a:ea typeface="+mn-ea"/>
        </a:defRPr>
      </a:lvl8pPr>
      <a:lvl9pPr marL="3886200" indent="-228600" algn="l" rtl="0" fontAlgn="base">
        <a:spcBef>
          <a:spcPct val="20000"/>
        </a:spcBef>
        <a:spcAft>
          <a:spcPct val="0"/>
        </a:spcAft>
        <a:buClr>
          <a:schemeClr val="accent1"/>
        </a:buClr>
        <a:buChar char="•"/>
        <a:defRPr kumimoji="1"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1588"/>
            <a:ext cx="9132888" cy="6845300"/>
            <a:chOff x="0" y="1"/>
            <a:chExt cx="5753" cy="4312"/>
          </a:xfrm>
        </p:grpSpPr>
        <p:sp>
          <p:nvSpPr>
            <p:cNvPr id="3075" name="Freeform 3"/>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kumimoji="1" lang="en-GB">
                <a:solidFill>
                  <a:srgbClr val="FFFFFF"/>
                </a:solidFill>
                <a:latin typeface="Times New Roman" charset="0"/>
              </a:endParaRPr>
            </a:p>
          </p:txBody>
        </p:sp>
        <p:sp>
          <p:nvSpPr>
            <p:cNvPr id="3076" name="Arc 4"/>
            <p:cNvSpPr>
              <a:spLocks/>
            </p:cNvSpPr>
            <p:nvPr/>
          </p:nvSpPr>
          <p:spPr bwMode="auto">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accent2"/>
              </a:solidFill>
              <a:round/>
              <a:headEnd type="none" w="sm" len="sm"/>
              <a:tailEnd type="none" w="sm" len="sm"/>
            </a:ln>
            <a:effectLst/>
          </p:spPr>
          <p:txBody>
            <a:bodyPr wrap="none" anchor="ctr"/>
            <a:lstStyle/>
            <a:p>
              <a:pPr>
                <a:defRPr/>
              </a:pPr>
              <a:endParaRPr kumimoji="1" lang="en-GB">
                <a:solidFill>
                  <a:srgbClr val="FFFFFF"/>
                </a:solidFill>
                <a:latin typeface="Times New Roman" charset="0"/>
              </a:endParaRPr>
            </a:p>
          </p:txBody>
        </p:sp>
      </p:grpSp>
      <p:sp>
        <p:nvSpPr>
          <p:cNvPr id="3077" name="Rectangle 5"/>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zh-TW" altLang="en-US" smtClean="0"/>
              <a:t>按一下以編輯母片標題樣式</a:t>
            </a:r>
          </a:p>
        </p:txBody>
      </p:sp>
      <p:sp>
        <p:nvSpPr>
          <p:cNvPr id="3078" name="Rectangle 6"/>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kumimoji="0" sz="1400"/>
            </a:lvl1pPr>
          </a:lstStyle>
          <a:p>
            <a:pPr>
              <a:defRPr/>
            </a:pPr>
            <a:endParaRPr lang="en-US" altLang="zh-TW">
              <a:solidFill>
                <a:srgbClr val="FFFFFF"/>
              </a:solidFill>
              <a:latin typeface="Times New Roman" charset="0"/>
            </a:endParaRPr>
          </a:p>
        </p:txBody>
      </p:sp>
      <p:sp>
        <p:nvSpPr>
          <p:cNvPr id="3079" name="Rectangle 7"/>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kumimoji="0" sz="1400"/>
            </a:lvl1pPr>
          </a:lstStyle>
          <a:p>
            <a:pPr>
              <a:defRPr/>
            </a:pPr>
            <a:endParaRPr lang="en-US" altLang="zh-TW">
              <a:solidFill>
                <a:srgbClr val="FFFFFF"/>
              </a:solidFill>
              <a:latin typeface="Times New Roman" charset="0"/>
            </a:endParaRPr>
          </a:p>
        </p:txBody>
      </p:sp>
      <p:sp>
        <p:nvSpPr>
          <p:cNvPr id="3080" name="Rectangle 8"/>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kumimoji="0" sz="1400"/>
            </a:lvl1pPr>
          </a:lstStyle>
          <a:p>
            <a:pPr>
              <a:defRPr/>
            </a:pPr>
            <a:fld id="{A2AF978E-8F8B-40E9-9531-BED2F10A5381}" type="slidenum">
              <a:rPr lang="en-US" altLang="zh-TW">
                <a:solidFill>
                  <a:srgbClr val="FFFFFF"/>
                </a:solidFill>
                <a:latin typeface="Times New Roman" charset="0"/>
              </a:rPr>
              <a:pPr>
                <a:defRPr/>
              </a:pPr>
              <a:t>‹#›</a:t>
            </a:fld>
            <a:endParaRPr lang="en-US" altLang="zh-TW">
              <a:solidFill>
                <a:srgbClr val="FFFFFF"/>
              </a:solidFill>
              <a:latin typeface="Times New Roman" charset="0"/>
            </a:endParaRPr>
          </a:p>
        </p:txBody>
      </p:sp>
      <p:sp>
        <p:nvSpPr>
          <p:cNvPr id="1031" name="Rectangle 9"/>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Tree>
  </p:cSld>
  <p:clrMap bg1="dk2" tx1="lt1" bg2="dk1" tx2="lt2" accent1="accent1" accent2="accent2" accent3="accent3" accent4="accent4" accent5="accent5" accent6="accent6" hlink="hlink" folHlink="folHlink"/>
  <p:sldLayoutIdLst>
    <p:sldLayoutId id="2147483667" r:id="rId1"/>
  </p:sldLayoutIdLst>
  <p:txStyles>
    <p:titleStyle>
      <a:lvl1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2pPr>
      <a:lvl3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3pPr>
      <a:lvl4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4pPr>
      <a:lvl5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5pPr>
      <a:lvl6pPr marL="4572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6pPr>
      <a:lvl7pPr marL="9144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7pPr>
      <a:lvl8pPr marL="13716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8pPr>
      <a:lvl9pPr marL="18288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90000"/>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0000"/>
        <a:buFont typeface="Wingdings" pitchFamily="2" charset="2"/>
        <a:buChar char="l"/>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tx1"/>
        </a:buClr>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kumimoji="1" sz="2000">
          <a:solidFill>
            <a:schemeClr val="tx1"/>
          </a:solidFill>
          <a:latin typeface="+mn-lt"/>
          <a:ea typeface="+mn-ea"/>
        </a:defRPr>
      </a:lvl5pPr>
      <a:lvl6pPr marL="2514600" indent="-228600" algn="l" rtl="0" fontAlgn="base">
        <a:spcBef>
          <a:spcPct val="20000"/>
        </a:spcBef>
        <a:spcAft>
          <a:spcPct val="0"/>
        </a:spcAft>
        <a:buClr>
          <a:schemeClr val="accent1"/>
        </a:buClr>
        <a:buChar char="•"/>
        <a:defRPr kumimoji="1" sz="2000">
          <a:solidFill>
            <a:schemeClr val="tx1"/>
          </a:solidFill>
          <a:latin typeface="+mn-lt"/>
          <a:ea typeface="+mn-ea"/>
        </a:defRPr>
      </a:lvl6pPr>
      <a:lvl7pPr marL="2971800" indent="-228600" algn="l" rtl="0" fontAlgn="base">
        <a:spcBef>
          <a:spcPct val="20000"/>
        </a:spcBef>
        <a:spcAft>
          <a:spcPct val="0"/>
        </a:spcAft>
        <a:buClr>
          <a:schemeClr val="accent1"/>
        </a:buClr>
        <a:buChar char="•"/>
        <a:defRPr kumimoji="1" sz="2000">
          <a:solidFill>
            <a:schemeClr val="tx1"/>
          </a:solidFill>
          <a:latin typeface="+mn-lt"/>
          <a:ea typeface="+mn-ea"/>
        </a:defRPr>
      </a:lvl7pPr>
      <a:lvl8pPr marL="3429000" indent="-228600" algn="l" rtl="0" fontAlgn="base">
        <a:spcBef>
          <a:spcPct val="20000"/>
        </a:spcBef>
        <a:spcAft>
          <a:spcPct val="0"/>
        </a:spcAft>
        <a:buClr>
          <a:schemeClr val="accent1"/>
        </a:buClr>
        <a:buChar char="•"/>
        <a:defRPr kumimoji="1" sz="2000">
          <a:solidFill>
            <a:schemeClr val="tx1"/>
          </a:solidFill>
          <a:latin typeface="+mn-lt"/>
          <a:ea typeface="+mn-ea"/>
        </a:defRPr>
      </a:lvl8pPr>
      <a:lvl9pPr marL="3886200" indent="-228600" algn="l" rtl="0" fontAlgn="base">
        <a:spcBef>
          <a:spcPct val="20000"/>
        </a:spcBef>
        <a:spcAft>
          <a:spcPct val="0"/>
        </a:spcAft>
        <a:buClr>
          <a:schemeClr val="accent1"/>
        </a:buClr>
        <a:buChar char="•"/>
        <a:defRPr kumimoji="1"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1588"/>
            <a:ext cx="9132888" cy="6845300"/>
            <a:chOff x="0" y="1"/>
            <a:chExt cx="5753" cy="4312"/>
          </a:xfrm>
        </p:grpSpPr>
        <p:sp>
          <p:nvSpPr>
            <p:cNvPr id="3075" name="Freeform 3"/>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kumimoji="1" lang="en-GB">
                <a:solidFill>
                  <a:srgbClr val="FFFFFF"/>
                </a:solidFill>
                <a:latin typeface="Times New Roman" charset="0"/>
              </a:endParaRPr>
            </a:p>
          </p:txBody>
        </p:sp>
        <p:sp>
          <p:nvSpPr>
            <p:cNvPr id="3076" name="Arc 4"/>
            <p:cNvSpPr>
              <a:spLocks/>
            </p:cNvSpPr>
            <p:nvPr/>
          </p:nvSpPr>
          <p:spPr bwMode="auto">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accent2"/>
              </a:solidFill>
              <a:round/>
              <a:headEnd type="none" w="sm" len="sm"/>
              <a:tailEnd type="none" w="sm" len="sm"/>
            </a:ln>
            <a:effectLst/>
          </p:spPr>
          <p:txBody>
            <a:bodyPr wrap="none" anchor="ctr"/>
            <a:lstStyle/>
            <a:p>
              <a:pPr>
                <a:defRPr/>
              </a:pPr>
              <a:endParaRPr kumimoji="1" lang="en-GB">
                <a:solidFill>
                  <a:srgbClr val="FFFFFF"/>
                </a:solidFill>
                <a:latin typeface="Times New Roman" charset="0"/>
              </a:endParaRPr>
            </a:p>
          </p:txBody>
        </p:sp>
      </p:grpSp>
      <p:sp>
        <p:nvSpPr>
          <p:cNvPr id="3077" name="Rectangle 5"/>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zh-TW" altLang="en-US" smtClean="0"/>
              <a:t>按一下以編輯母片標題樣式</a:t>
            </a:r>
          </a:p>
        </p:txBody>
      </p:sp>
      <p:sp>
        <p:nvSpPr>
          <p:cNvPr id="3078" name="Rectangle 6"/>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kumimoji="0" sz="1400"/>
            </a:lvl1pPr>
          </a:lstStyle>
          <a:p>
            <a:pPr>
              <a:defRPr/>
            </a:pPr>
            <a:endParaRPr lang="en-US" altLang="zh-TW">
              <a:solidFill>
                <a:srgbClr val="FFFFFF"/>
              </a:solidFill>
              <a:latin typeface="Times New Roman" charset="0"/>
            </a:endParaRPr>
          </a:p>
        </p:txBody>
      </p:sp>
      <p:sp>
        <p:nvSpPr>
          <p:cNvPr id="3079" name="Rectangle 7"/>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kumimoji="0" sz="1400"/>
            </a:lvl1pPr>
          </a:lstStyle>
          <a:p>
            <a:pPr>
              <a:defRPr/>
            </a:pPr>
            <a:endParaRPr lang="en-US" altLang="zh-TW">
              <a:solidFill>
                <a:srgbClr val="FFFFFF"/>
              </a:solidFill>
              <a:latin typeface="Times New Roman" charset="0"/>
            </a:endParaRPr>
          </a:p>
        </p:txBody>
      </p:sp>
      <p:sp>
        <p:nvSpPr>
          <p:cNvPr id="3080" name="Rectangle 8"/>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kumimoji="0" sz="1400"/>
            </a:lvl1pPr>
          </a:lstStyle>
          <a:p>
            <a:pPr>
              <a:defRPr/>
            </a:pPr>
            <a:fld id="{A2AF978E-8F8B-40E9-9531-BED2F10A5381}" type="slidenum">
              <a:rPr lang="en-US" altLang="zh-TW">
                <a:solidFill>
                  <a:srgbClr val="FFFFFF"/>
                </a:solidFill>
                <a:latin typeface="Times New Roman" charset="0"/>
              </a:rPr>
              <a:pPr>
                <a:defRPr/>
              </a:pPr>
              <a:t>‹#›</a:t>
            </a:fld>
            <a:endParaRPr lang="en-US" altLang="zh-TW">
              <a:solidFill>
                <a:srgbClr val="FFFFFF"/>
              </a:solidFill>
              <a:latin typeface="Times New Roman" charset="0"/>
            </a:endParaRPr>
          </a:p>
        </p:txBody>
      </p:sp>
      <p:sp>
        <p:nvSpPr>
          <p:cNvPr id="1031" name="Rectangle 9"/>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Tree>
  </p:cSld>
  <p:clrMap bg1="dk2" tx1="lt1" bg2="dk1" tx2="lt2" accent1="accent1" accent2="accent2" accent3="accent3" accent4="accent4" accent5="accent5" accent6="accent6" hlink="hlink" folHlink="folHlink"/>
  <p:sldLayoutIdLst>
    <p:sldLayoutId id="2147483669" r:id="rId1"/>
  </p:sldLayoutIdLst>
  <p:txStyles>
    <p:titleStyle>
      <a:lvl1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2pPr>
      <a:lvl3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3pPr>
      <a:lvl4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4pPr>
      <a:lvl5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5pPr>
      <a:lvl6pPr marL="4572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6pPr>
      <a:lvl7pPr marL="9144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7pPr>
      <a:lvl8pPr marL="13716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8pPr>
      <a:lvl9pPr marL="18288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90000"/>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0000"/>
        <a:buFont typeface="Wingdings" pitchFamily="2" charset="2"/>
        <a:buChar char="l"/>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tx1"/>
        </a:buClr>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kumimoji="1" sz="2000">
          <a:solidFill>
            <a:schemeClr val="tx1"/>
          </a:solidFill>
          <a:latin typeface="+mn-lt"/>
          <a:ea typeface="+mn-ea"/>
        </a:defRPr>
      </a:lvl5pPr>
      <a:lvl6pPr marL="2514600" indent="-228600" algn="l" rtl="0" fontAlgn="base">
        <a:spcBef>
          <a:spcPct val="20000"/>
        </a:spcBef>
        <a:spcAft>
          <a:spcPct val="0"/>
        </a:spcAft>
        <a:buClr>
          <a:schemeClr val="accent1"/>
        </a:buClr>
        <a:buChar char="•"/>
        <a:defRPr kumimoji="1" sz="2000">
          <a:solidFill>
            <a:schemeClr val="tx1"/>
          </a:solidFill>
          <a:latin typeface="+mn-lt"/>
          <a:ea typeface="+mn-ea"/>
        </a:defRPr>
      </a:lvl6pPr>
      <a:lvl7pPr marL="2971800" indent="-228600" algn="l" rtl="0" fontAlgn="base">
        <a:spcBef>
          <a:spcPct val="20000"/>
        </a:spcBef>
        <a:spcAft>
          <a:spcPct val="0"/>
        </a:spcAft>
        <a:buClr>
          <a:schemeClr val="accent1"/>
        </a:buClr>
        <a:buChar char="•"/>
        <a:defRPr kumimoji="1" sz="2000">
          <a:solidFill>
            <a:schemeClr val="tx1"/>
          </a:solidFill>
          <a:latin typeface="+mn-lt"/>
          <a:ea typeface="+mn-ea"/>
        </a:defRPr>
      </a:lvl7pPr>
      <a:lvl8pPr marL="3429000" indent="-228600" algn="l" rtl="0" fontAlgn="base">
        <a:spcBef>
          <a:spcPct val="20000"/>
        </a:spcBef>
        <a:spcAft>
          <a:spcPct val="0"/>
        </a:spcAft>
        <a:buClr>
          <a:schemeClr val="accent1"/>
        </a:buClr>
        <a:buChar char="•"/>
        <a:defRPr kumimoji="1" sz="2000">
          <a:solidFill>
            <a:schemeClr val="tx1"/>
          </a:solidFill>
          <a:latin typeface="+mn-lt"/>
          <a:ea typeface="+mn-ea"/>
        </a:defRPr>
      </a:lvl8pPr>
      <a:lvl9pPr marL="3886200" indent="-228600" algn="l" rtl="0" fontAlgn="base">
        <a:spcBef>
          <a:spcPct val="20000"/>
        </a:spcBef>
        <a:spcAft>
          <a:spcPct val="0"/>
        </a:spcAft>
        <a:buClr>
          <a:schemeClr val="accent1"/>
        </a:buClr>
        <a:buChar char="•"/>
        <a:defRPr kumimoji="1"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1588"/>
            <a:ext cx="9132888" cy="6845300"/>
            <a:chOff x="0" y="1"/>
            <a:chExt cx="5753" cy="4312"/>
          </a:xfrm>
        </p:grpSpPr>
        <p:sp>
          <p:nvSpPr>
            <p:cNvPr id="3075" name="Freeform 3"/>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kumimoji="1" lang="en-GB">
                <a:solidFill>
                  <a:srgbClr val="FFFFFF"/>
                </a:solidFill>
                <a:latin typeface="Times New Roman" charset="0"/>
              </a:endParaRPr>
            </a:p>
          </p:txBody>
        </p:sp>
        <p:sp>
          <p:nvSpPr>
            <p:cNvPr id="3076" name="Arc 4"/>
            <p:cNvSpPr>
              <a:spLocks/>
            </p:cNvSpPr>
            <p:nvPr/>
          </p:nvSpPr>
          <p:spPr bwMode="auto">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accent2"/>
              </a:solidFill>
              <a:round/>
              <a:headEnd type="none" w="sm" len="sm"/>
              <a:tailEnd type="none" w="sm" len="sm"/>
            </a:ln>
            <a:effectLst/>
          </p:spPr>
          <p:txBody>
            <a:bodyPr wrap="none" anchor="ctr"/>
            <a:lstStyle/>
            <a:p>
              <a:pPr>
                <a:defRPr/>
              </a:pPr>
              <a:endParaRPr kumimoji="1" lang="en-GB">
                <a:solidFill>
                  <a:srgbClr val="FFFFFF"/>
                </a:solidFill>
                <a:latin typeface="Times New Roman" charset="0"/>
              </a:endParaRPr>
            </a:p>
          </p:txBody>
        </p:sp>
      </p:grpSp>
      <p:sp>
        <p:nvSpPr>
          <p:cNvPr id="3077" name="Rectangle 5"/>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zh-TW" altLang="en-US" smtClean="0"/>
              <a:t>按一下以編輯母片標題樣式</a:t>
            </a:r>
          </a:p>
        </p:txBody>
      </p:sp>
      <p:sp>
        <p:nvSpPr>
          <p:cNvPr id="3078" name="Rectangle 6"/>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kumimoji="0" sz="1400"/>
            </a:lvl1pPr>
          </a:lstStyle>
          <a:p>
            <a:pPr>
              <a:defRPr/>
            </a:pPr>
            <a:endParaRPr lang="en-US" altLang="zh-TW">
              <a:solidFill>
                <a:srgbClr val="FFFFFF"/>
              </a:solidFill>
              <a:latin typeface="Times New Roman" charset="0"/>
            </a:endParaRPr>
          </a:p>
        </p:txBody>
      </p:sp>
      <p:sp>
        <p:nvSpPr>
          <p:cNvPr id="3079" name="Rectangle 7"/>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kumimoji="0" sz="1400"/>
            </a:lvl1pPr>
          </a:lstStyle>
          <a:p>
            <a:pPr>
              <a:defRPr/>
            </a:pPr>
            <a:endParaRPr lang="en-US" altLang="zh-TW">
              <a:solidFill>
                <a:srgbClr val="FFFFFF"/>
              </a:solidFill>
              <a:latin typeface="Times New Roman" charset="0"/>
            </a:endParaRPr>
          </a:p>
        </p:txBody>
      </p:sp>
      <p:sp>
        <p:nvSpPr>
          <p:cNvPr id="3080" name="Rectangle 8"/>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kumimoji="0" sz="1400"/>
            </a:lvl1pPr>
          </a:lstStyle>
          <a:p>
            <a:pPr>
              <a:defRPr/>
            </a:pPr>
            <a:fld id="{A2AF978E-8F8B-40E9-9531-BED2F10A5381}" type="slidenum">
              <a:rPr lang="en-US" altLang="zh-TW">
                <a:solidFill>
                  <a:srgbClr val="FFFFFF"/>
                </a:solidFill>
                <a:latin typeface="Times New Roman" charset="0"/>
              </a:rPr>
              <a:pPr>
                <a:defRPr/>
              </a:pPr>
              <a:t>‹#›</a:t>
            </a:fld>
            <a:endParaRPr lang="en-US" altLang="zh-TW">
              <a:solidFill>
                <a:srgbClr val="FFFFFF"/>
              </a:solidFill>
              <a:latin typeface="Times New Roman" charset="0"/>
            </a:endParaRPr>
          </a:p>
        </p:txBody>
      </p:sp>
      <p:sp>
        <p:nvSpPr>
          <p:cNvPr id="1031" name="Rectangle 9"/>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Tree>
  </p:cSld>
  <p:clrMap bg1="dk2" tx1="lt1" bg2="dk1" tx2="lt2" accent1="accent1" accent2="accent2" accent3="accent3" accent4="accent4" accent5="accent5" accent6="accent6" hlink="hlink" folHlink="folHlink"/>
  <p:sldLayoutIdLst>
    <p:sldLayoutId id="2147483671" r:id="rId1"/>
  </p:sldLayoutIdLst>
  <p:txStyles>
    <p:titleStyle>
      <a:lvl1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2pPr>
      <a:lvl3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3pPr>
      <a:lvl4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4pPr>
      <a:lvl5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5pPr>
      <a:lvl6pPr marL="4572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6pPr>
      <a:lvl7pPr marL="9144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7pPr>
      <a:lvl8pPr marL="13716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8pPr>
      <a:lvl9pPr marL="18288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90000"/>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0000"/>
        <a:buFont typeface="Wingdings" pitchFamily="2" charset="2"/>
        <a:buChar char="l"/>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tx1"/>
        </a:buClr>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kumimoji="1" sz="2000">
          <a:solidFill>
            <a:schemeClr val="tx1"/>
          </a:solidFill>
          <a:latin typeface="+mn-lt"/>
          <a:ea typeface="+mn-ea"/>
        </a:defRPr>
      </a:lvl5pPr>
      <a:lvl6pPr marL="2514600" indent="-228600" algn="l" rtl="0" fontAlgn="base">
        <a:spcBef>
          <a:spcPct val="20000"/>
        </a:spcBef>
        <a:spcAft>
          <a:spcPct val="0"/>
        </a:spcAft>
        <a:buClr>
          <a:schemeClr val="accent1"/>
        </a:buClr>
        <a:buChar char="•"/>
        <a:defRPr kumimoji="1" sz="2000">
          <a:solidFill>
            <a:schemeClr val="tx1"/>
          </a:solidFill>
          <a:latin typeface="+mn-lt"/>
          <a:ea typeface="+mn-ea"/>
        </a:defRPr>
      </a:lvl6pPr>
      <a:lvl7pPr marL="2971800" indent="-228600" algn="l" rtl="0" fontAlgn="base">
        <a:spcBef>
          <a:spcPct val="20000"/>
        </a:spcBef>
        <a:spcAft>
          <a:spcPct val="0"/>
        </a:spcAft>
        <a:buClr>
          <a:schemeClr val="accent1"/>
        </a:buClr>
        <a:buChar char="•"/>
        <a:defRPr kumimoji="1" sz="2000">
          <a:solidFill>
            <a:schemeClr val="tx1"/>
          </a:solidFill>
          <a:latin typeface="+mn-lt"/>
          <a:ea typeface="+mn-ea"/>
        </a:defRPr>
      </a:lvl7pPr>
      <a:lvl8pPr marL="3429000" indent="-228600" algn="l" rtl="0" fontAlgn="base">
        <a:spcBef>
          <a:spcPct val="20000"/>
        </a:spcBef>
        <a:spcAft>
          <a:spcPct val="0"/>
        </a:spcAft>
        <a:buClr>
          <a:schemeClr val="accent1"/>
        </a:buClr>
        <a:buChar char="•"/>
        <a:defRPr kumimoji="1" sz="2000">
          <a:solidFill>
            <a:schemeClr val="tx1"/>
          </a:solidFill>
          <a:latin typeface="+mn-lt"/>
          <a:ea typeface="+mn-ea"/>
        </a:defRPr>
      </a:lvl8pPr>
      <a:lvl9pPr marL="3886200" indent="-228600" algn="l" rtl="0" fontAlgn="base">
        <a:spcBef>
          <a:spcPct val="20000"/>
        </a:spcBef>
        <a:spcAft>
          <a:spcPct val="0"/>
        </a:spcAft>
        <a:buClr>
          <a:schemeClr val="accent1"/>
        </a:buClr>
        <a:buChar char="•"/>
        <a:defRPr kumimoji="1"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1588"/>
            <a:ext cx="9132888" cy="6845300"/>
            <a:chOff x="0" y="1"/>
            <a:chExt cx="5753" cy="4312"/>
          </a:xfrm>
        </p:grpSpPr>
        <p:sp>
          <p:nvSpPr>
            <p:cNvPr id="3075" name="Freeform 3"/>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kumimoji="1" lang="en-GB">
                <a:solidFill>
                  <a:srgbClr val="FFFFFF"/>
                </a:solidFill>
                <a:latin typeface="Times New Roman" charset="0"/>
              </a:endParaRPr>
            </a:p>
          </p:txBody>
        </p:sp>
        <p:sp>
          <p:nvSpPr>
            <p:cNvPr id="3076" name="Arc 4"/>
            <p:cNvSpPr>
              <a:spLocks/>
            </p:cNvSpPr>
            <p:nvPr/>
          </p:nvSpPr>
          <p:spPr bwMode="auto">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accent2"/>
              </a:solidFill>
              <a:round/>
              <a:headEnd type="none" w="sm" len="sm"/>
              <a:tailEnd type="none" w="sm" len="sm"/>
            </a:ln>
            <a:effectLst/>
          </p:spPr>
          <p:txBody>
            <a:bodyPr wrap="none" anchor="ctr"/>
            <a:lstStyle/>
            <a:p>
              <a:pPr>
                <a:defRPr/>
              </a:pPr>
              <a:endParaRPr kumimoji="1" lang="en-GB">
                <a:solidFill>
                  <a:srgbClr val="FFFFFF"/>
                </a:solidFill>
                <a:latin typeface="Times New Roman" charset="0"/>
              </a:endParaRPr>
            </a:p>
          </p:txBody>
        </p:sp>
      </p:grpSp>
      <p:sp>
        <p:nvSpPr>
          <p:cNvPr id="3077" name="Rectangle 5"/>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zh-TW" altLang="en-US" smtClean="0"/>
              <a:t>按一下以編輯母片標題樣式</a:t>
            </a:r>
          </a:p>
        </p:txBody>
      </p:sp>
      <p:sp>
        <p:nvSpPr>
          <p:cNvPr id="3078" name="Rectangle 6"/>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kumimoji="0" sz="1400"/>
            </a:lvl1pPr>
          </a:lstStyle>
          <a:p>
            <a:pPr>
              <a:defRPr/>
            </a:pPr>
            <a:endParaRPr lang="en-US" altLang="zh-TW">
              <a:solidFill>
                <a:srgbClr val="FFFFFF"/>
              </a:solidFill>
              <a:latin typeface="Times New Roman" charset="0"/>
            </a:endParaRPr>
          </a:p>
        </p:txBody>
      </p:sp>
      <p:sp>
        <p:nvSpPr>
          <p:cNvPr id="3079" name="Rectangle 7"/>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kumimoji="0" sz="1400"/>
            </a:lvl1pPr>
          </a:lstStyle>
          <a:p>
            <a:pPr>
              <a:defRPr/>
            </a:pPr>
            <a:endParaRPr lang="en-US" altLang="zh-TW">
              <a:solidFill>
                <a:srgbClr val="FFFFFF"/>
              </a:solidFill>
              <a:latin typeface="Times New Roman" charset="0"/>
            </a:endParaRPr>
          </a:p>
        </p:txBody>
      </p:sp>
      <p:sp>
        <p:nvSpPr>
          <p:cNvPr id="3080" name="Rectangle 8"/>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kumimoji="0" sz="1400"/>
            </a:lvl1pPr>
          </a:lstStyle>
          <a:p>
            <a:pPr>
              <a:defRPr/>
            </a:pPr>
            <a:fld id="{A2AF978E-8F8B-40E9-9531-BED2F10A5381}" type="slidenum">
              <a:rPr lang="en-US" altLang="zh-TW">
                <a:solidFill>
                  <a:srgbClr val="FFFFFF"/>
                </a:solidFill>
                <a:latin typeface="Times New Roman" charset="0"/>
              </a:rPr>
              <a:pPr>
                <a:defRPr/>
              </a:pPr>
              <a:t>‹#›</a:t>
            </a:fld>
            <a:endParaRPr lang="en-US" altLang="zh-TW">
              <a:solidFill>
                <a:srgbClr val="FFFFFF"/>
              </a:solidFill>
              <a:latin typeface="Times New Roman" charset="0"/>
            </a:endParaRPr>
          </a:p>
        </p:txBody>
      </p:sp>
      <p:sp>
        <p:nvSpPr>
          <p:cNvPr id="1031" name="Rectangle 9"/>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Tree>
  </p:cSld>
  <p:clrMap bg1="dk2" tx1="lt1" bg2="dk1" tx2="lt2" accent1="accent1" accent2="accent2" accent3="accent3" accent4="accent4" accent5="accent5" accent6="accent6" hlink="hlink" folHlink="folHlink"/>
  <p:sldLayoutIdLst>
    <p:sldLayoutId id="2147483673" r:id="rId1"/>
  </p:sldLayoutIdLst>
  <p:txStyles>
    <p:titleStyle>
      <a:lvl1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2pPr>
      <a:lvl3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3pPr>
      <a:lvl4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4pPr>
      <a:lvl5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5pPr>
      <a:lvl6pPr marL="4572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6pPr>
      <a:lvl7pPr marL="9144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7pPr>
      <a:lvl8pPr marL="13716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8pPr>
      <a:lvl9pPr marL="18288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90000"/>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0000"/>
        <a:buFont typeface="Wingdings" pitchFamily="2" charset="2"/>
        <a:buChar char="l"/>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tx1"/>
        </a:buClr>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kumimoji="1" sz="2000">
          <a:solidFill>
            <a:schemeClr val="tx1"/>
          </a:solidFill>
          <a:latin typeface="+mn-lt"/>
          <a:ea typeface="+mn-ea"/>
        </a:defRPr>
      </a:lvl5pPr>
      <a:lvl6pPr marL="2514600" indent="-228600" algn="l" rtl="0" fontAlgn="base">
        <a:spcBef>
          <a:spcPct val="20000"/>
        </a:spcBef>
        <a:spcAft>
          <a:spcPct val="0"/>
        </a:spcAft>
        <a:buClr>
          <a:schemeClr val="accent1"/>
        </a:buClr>
        <a:buChar char="•"/>
        <a:defRPr kumimoji="1" sz="2000">
          <a:solidFill>
            <a:schemeClr val="tx1"/>
          </a:solidFill>
          <a:latin typeface="+mn-lt"/>
          <a:ea typeface="+mn-ea"/>
        </a:defRPr>
      </a:lvl6pPr>
      <a:lvl7pPr marL="2971800" indent="-228600" algn="l" rtl="0" fontAlgn="base">
        <a:spcBef>
          <a:spcPct val="20000"/>
        </a:spcBef>
        <a:spcAft>
          <a:spcPct val="0"/>
        </a:spcAft>
        <a:buClr>
          <a:schemeClr val="accent1"/>
        </a:buClr>
        <a:buChar char="•"/>
        <a:defRPr kumimoji="1" sz="2000">
          <a:solidFill>
            <a:schemeClr val="tx1"/>
          </a:solidFill>
          <a:latin typeface="+mn-lt"/>
          <a:ea typeface="+mn-ea"/>
        </a:defRPr>
      </a:lvl7pPr>
      <a:lvl8pPr marL="3429000" indent="-228600" algn="l" rtl="0" fontAlgn="base">
        <a:spcBef>
          <a:spcPct val="20000"/>
        </a:spcBef>
        <a:spcAft>
          <a:spcPct val="0"/>
        </a:spcAft>
        <a:buClr>
          <a:schemeClr val="accent1"/>
        </a:buClr>
        <a:buChar char="•"/>
        <a:defRPr kumimoji="1" sz="2000">
          <a:solidFill>
            <a:schemeClr val="tx1"/>
          </a:solidFill>
          <a:latin typeface="+mn-lt"/>
          <a:ea typeface="+mn-ea"/>
        </a:defRPr>
      </a:lvl8pPr>
      <a:lvl9pPr marL="3886200" indent="-228600" algn="l" rtl="0" fontAlgn="base">
        <a:spcBef>
          <a:spcPct val="20000"/>
        </a:spcBef>
        <a:spcAft>
          <a:spcPct val="0"/>
        </a:spcAft>
        <a:buClr>
          <a:schemeClr val="accent1"/>
        </a:buClr>
        <a:buChar char="•"/>
        <a:defRPr kumimoji="1"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1588"/>
            <a:ext cx="9132888" cy="6845300"/>
            <a:chOff x="0" y="1"/>
            <a:chExt cx="5753" cy="4312"/>
          </a:xfrm>
        </p:grpSpPr>
        <p:sp>
          <p:nvSpPr>
            <p:cNvPr id="3075" name="Freeform 3"/>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kumimoji="1" lang="en-GB">
                <a:solidFill>
                  <a:srgbClr val="FFFFFF"/>
                </a:solidFill>
                <a:latin typeface="Times New Roman" charset="0"/>
              </a:endParaRPr>
            </a:p>
          </p:txBody>
        </p:sp>
        <p:sp>
          <p:nvSpPr>
            <p:cNvPr id="3076" name="Arc 4"/>
            <p:cNvSpPr>
              <a:spLocks/>
            </p:cNvSpPr>
            <p:nvPr/>
          </p:nvSpPr>
          <p:spPr bwMode="auto">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accent2"/>
              </a:solidFill>
              <a:round/>
              <a:headEnd type="none" w="sm" len="sm"/>
              <a:tailEnd type="none" w="sm" len="sm"/>
            </a:ln>
            <a:effectLst/>
          </p:spPr>
          <p:txBody>
            <a:bodyPr wrap="none" anchor="ctr"/>
            <a:lstStyle/>
            <a:p>
              <a:pPr>
                <a:defRPr/>
              </a:pPr>
              <a:endParaRPr kumimoji="1" lang="en-GB">
                <a:solidFill>
                  <a:srgbClr val="FFFFFF"/>
                </a:solidFill>
                <a:latin typeface="Times New Roman" charset="0"/>
              </a:endParaRPr>
            </a:p>
          </p:txBody>
        </p:sp>
      </p:grpSp>
      <p:sp>
        <p:nvSpPr>
          <p:cNvPr id="3077" name="Rectangle 5"/>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zh-TW" altLang="en-US" smtClean="0"/>
              <a:t>按一下以編輯母片標題樣式</a:t>
            </a:r>
          </a:p>
        </p:txBody>
      </p:sp>
      <p:sp>
        <p:nvSpPr>
          <p:cNvPr id="3078" name="Rectangle 6"/>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kumimoji="0" sz="1400"/>
            </a:lvl1pPr>
          </a:lstStyle>
          <a:p>
            <a:pPr>
              <a:defRPr/>
            </a:pPr>
            <a:endParaRPr lang="en-US" altLang="zh-TW">
              <a:solidFill>
                <a:srgbClr val="FFFFFF"/>
              </a:solidFill>
              <a:latin typeface="Times New Roman" charset="0"/>
            </a:endParaRPr>
          </a:p>
        </p:txBody>
      </p:sp>
      <p:sp>
        <p:nvSpPr>
          <p:cNvPr id="3079" name="Rectangle 7"/>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kumimoji="0" sz="1400"/>
            </a:lvl1pPr>
          </a:lstStyle>
          <a:p>
            <a:pPr>
              <a:defRPr/>
            </a:pPr>
            <a:endParaRPr lang="en-US" altLang="zh-TW">
              <a:solidFill>
                <a:srgbClr val="FFFFFF"/>
              </a:solidFill>
              <a:latin typeface="Times New Roman" charset="0"/>
            </a:endParaRPr>
          </a:p>
        </p:txBody>
      </p:sp>
      <p:sp>
        <p:nvSpPr>
          <p:cNvPr id="3080" name="Rectangle 8"/>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kumimoji="0" sz="1400"/>
            </a:lvl1pPr>
          </a:lstStyle>
          <a:p>
            <a:pPr>
              <a:defRPr/>
            </a:pPr>
            <a:fld id="{A2AF978E-8F8B-40E9-9531-BED2F10A5381}" type="slidenum">
              <a:rPr lang="en-US" altLang="zh-TW">
                <a:solidFill>
                  <a:srgbClr val="FFFFFF"/>
                </a:solidFill>
                <a:latin typeface="Times New Roman" charset="0"/>
              </a:rPr>
              <a:pPr>
                <a:defRPr/>
              </a:pPr>
              <a:t>‹#›</a:t>
            </a:fld>
            <a:endParaRPr lang="en-US" altLang="zh-TW">
              <a:solidFill>
                <a:srgbClr val="FFFFFF"/>
              </a:solidFill>
              <a:latin typeface="Times New Roman" charset="0"/>
            </a:endParaRPr>
          </a:p>
        </p:txBody>
      </p:sp>
      <p:sp>
        <p:nvSpPr>
          <p:cNvPr id="1031" name="Rectangle 9"/>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Tree>
  </p:cSld>
  <p:clrMap bg1="dk2" tx1="lt1" bg2="dk1" tx2="lt2" accent1="accent1" accent2="accent2" accent3="accent3" accent4="accent4" accent5="accent5" accent6="accent6" hlink="hlink" folHlink="folHlink"/>
  <p:sldLayoutIdLst>
    <p:sldLayoutId id="2147483675" r:id="rId1"/>
  </p:sldLayoutIdLst>
  <p:txStyles>
    <p:titleStyle>
      <a:lvl1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2pPr>
      <a:lvl3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3pPr>
      <a:lvl4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4pPr>
      <a:lvl5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5pPr>
      <a:lvl6pPr marL="4572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6pPr>
      <a:lvl7pPr marL="9144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7pPr>
      <a:lvl8pPr marL="13716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8pPr>
      <a:lvl9pPr marL="18288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90000"/>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0000"/>
        <a:buFont typeface="Wingdings" pitchFamily="2" charset="2"/>
        <a:buChar char="l"/>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tx1"/>
        </a:buClr>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kumimoji="1" sz="2000">
          <a:solidFill>
            <a:schemeClr val="tx1"/>
          </a:solidFill>
          <a:latin typeface="+mn-lt"/>
          <a:ea typeface="+mn-ea"/>
        </a:defRPr>
      </a:lvl5pPr>
      <a:lvl6pPr marL="2514600" indent="-228600" algn="l" rtl="0" fontAlgn="base">
        <a:spcBef>
          <a:spcPct val="20000"/>
        </a:spcBef>
        <a:spcAft>
          <a:spcPct val="0"/>
        </a:spcAft>
        <a:buClr>
          <a:schemeClr val="accent1"/>
        </a:buClr>
        <a:buChar char="•"/>
        <a:defRPr kumimoji="1" sz="2000">
          <a:solidFill>
            <a:schemeClr val="tx1"/>
          </a:solidFill>
          <a:latin typeface="+mn-lt"/>
          <a:ea typeface="+mn-ea"/>
        </a:defRPr>
      </a:lvl6pPr>
      <a:lvl7pPr marL="2971800" indent="-228600" algn="l" rtl="0" fontAlgn="base">
        <a:spcBef>
          <a:spcPct val="20000"/>
        </a:spcBef>
        <a:spcAft>
          <a:spcPct val="0"/>
        </a:spcAft>
        <a:buClr>
          <a:schemeClr val="accent1"/>
        </a:buClr>
        <a:buChar char="•"/>
        <a:defRPr kumimoji="1" sz="2000">
          <a:solidFill>
            <a:schemeClr val="tx1"/>
          </a:solidFill>
          <a:latin typeface="+mn-lt"/>
          <a:ea typeface="+mn-ea"/>
        </a:defRPr>
      </a:lvl7pPr>
      <a:lvl8pPr marL="3429000" indent="-228600" algn="l" rtl="0" fontAlgn="base">
        <a:spcBef>
          <a:spcPct val="20000"/>
        </a:spcBef>
        <a:spcAft>
          <a:spcPct val="0"/>
        </a:spcAft>
        <a:buClr>
          <a:schemeClr val="accent1"/>
        </a:buClr>
        <a:buChar char="•"/>
        <a:defRPr kumimoji="1" sz="2000">
          <a:solidFill>
            <a:schemeClr val="tx1"/>
          </a:solidFill>
          <a:latin typeface="+mn-lt"/>
          <a:ea typeface="+mn-ea"/>
        </a:defRPr>
      </a:lvl8pPr>
      <a:lvl9pPr marL="3886200" indent="-228600" algn="l" rtl="0" fontAlgn="base">
        <a:spcBef>
          <a:spcPct val="20000"/>
        </a:spcBef>
        <a:spcAft>
          <a:spcPct val="0"/>
        </a:spcAft>
        <a:buClr>
          <a:schemeClr val="accent1"/>
        </a:buClr>
        <a:buChar char="•"/>
        <a:defRPr kumimoji="1"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1588"/>
            <a:ext cx="9132888" cy="6845300"/>
            <a:chOff x="0" y="1"/>
            <a:chExt cx="5753" cy="4312"/>
          </a:xfrm>
        </p:grpSpPr>
        <p:sp>
          <p:nvSpPr>
            <p:cNvPr id="3075" name="Freeform 3"/>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kumimoji="1" lang="en-GB">
                <a:solidFill>
                  <a:srgbClr val="FFFFFF"/>
                </a:solidFill>
                <a:latin typeface="Times New Roman" charset="0"/>
              </a:endParaRPr>
            </a:p>
          </p:txBody>
        </p:sp>
        <p:sp>
          <p:nvSpPr>
            <p:cNvPr id="3076" name="Arc 4"/>
            <p:cNvSpPr>
              <a:spLocks/>
            </p:cNvSpPr>
            <p:nvPr/>
          </p:nvSpPr>
          <p:spPr bwMode="auto">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accent2"/>
              </a:solidFill>
              <a:round/>
              <a:headEnd type="none" w="sm" len="sm"/>
              <a:tailEnd type="none" w="sm" len="sm"/>
            </a:ln>
            <a:effectLst/>
          </p:spPr>
          <p:txBody>
            <a:bodyPr wrap="none" anchor="ctr"/>
            <a:lstStyle/>
            <a:p>
              <a:pPr>
                <a:defRPr/>
              </a:pPr>
              <a:endParaRPr kumimoji="1" lang="en-GB">
                <a:solidFill>
                  <a:srgbClr val="FFFFFF"/>
                </a:solidFill>
                <a:latin typeface="Times New Roman" charset="0"/>
              </a:endParaRPr>
            </a:p>
          </p:txBody>
        </p:sp>
      </p:grpSp>
      <p:sp>
        <p:nvSpPr>
          <p:cNvPr id="3077" name="Rectangle 5"/>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zh-TW" altLang="en-US" smtClean="0"/>
              <a:t>按一下以編輯母片標題樣式</a:t>
            </a:r>
          </a:p>
        </p:txBody>
      </p:sp>
      <p:sp>
        <p:nvSpPr>
          <p:cNvPr id="3078" name="Rectangle 6"/>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kumimoji="0" sz="1400"/>
            </a:lvl1pPr>
          </a:lstStyle>
          <a:p>
            <a:pPr>
              <a:defRPr/>
            </a:pPr>
            <a:endParaRPr lang="en-US" altLang="zh-TW">
              <a:solidFill>
                <a:srgbClr val="FFFFFF"/>
              </a:solidFill>
              <a:latin typeface="Times New Roman" charset="0"/>
            </a:endParaRPr>
          </a:p>
        </p:txBody>
      </p:sp>
      <p:sp>
        <p:nvSpPr>
          <p:cNvPr id="3079" name="Rectangle 7"/>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kumimoji="0" sz="1400"/>
            </a:lvl1pPr>
          </a:lstStyle>
          <a:p>
            <a:pPr>
              <a:defRPr/>
            </a:pPr>
            <a:endParaRPr lang="en-US" altLang="zh-TW">
              <a:solidFill>
                <a:srgbClr val="FFFFFF"/>
              </a:solidFill>
              <a:latin typeface="Times New Roman" charset="0"/>
            </a:endParaRPr>
          </a:p>
        </p:txBody>
      </p:sp>
      <p:sp>
        <p:nvSpPr>
          <p:cNvPr id="3080" name="Rectangle 8"/>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kumimoji="0" sz="1400"/>
            </a:lvl1pPr>
          </a:lstStyle>
          <a:p>
            <a:pPr>
              <a:defRPr/>
            </a:pPr>
            <a:fld id="{A2AF978E-8F8B-40E9-9531-BED2F10A5381}" type="slidenum">
              <a:rPr lang="en-US" altLang="zh-TW">
                <a:solidFill>
                  <a:srgbClr val="FFFFFF"/>
                </a:solidFill>
                <a:latin typeface="Times New Roman" charset="0"/>
              </a:rPr>
              <a:pPr>
                <a:defRPr/>
              </a:pPr>
              <a:t>‹#›</a:t>
            </a:fld>
            <a:endParaRPr lang="en-US" altLang="zh-TW">
              <a:solidFill>
                <a:srgbClr val="FFFFFF"/>
              </a:solidFill>
              <a:latin typeface="Times New Roman" charset="0"/>
            </a:endParaRPr>
          </a:p>
        </p:txBody>
      </p:sp>
      <p:sp>
        <p:nvSpPr>
          <p:cNvPr id="1031" name="Rectangle 9"/>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Tree>
  </p:cSld>
  <p:clrMap bg1="dk2" tx1="lt1" bg2="dk1" tx2="lt2" accent1="accent1" accent2="accent2" accent3="accent3" accent4="accent4" accent5="accent5" accent6="accent6" hlink="hlink" folHlink="folHlink"/>
  <p:sldLayoutIdLst>
    <p:sldLayoutId id="2147483677" r:id="rId1"/>
  </p:sldLayoutIdLst>
  <p:txStyles>
    <p:titleStyle>
      <a:lvl1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2pPr>
      <a:lvl3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3pPr>
      <a:lvl4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4pPr>
      <a:lvl5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5pPr>
      <a:lvl6pPr marL="4572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6pPr>
      <a:lvl7pPr marL="9144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7pPr>
      <a:lvl8pPr marL="13716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8pPr>
      <a:lvl9pPr marL="18288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新細明體" pitchFamily="18" charset="-12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90000"/>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0000"/>
        <a:buFont typeface="Wingdings" pitchFamily="2" charset="2"/>
        <a:buChar char="l"/>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tx1"/>
        </a:buClr>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kumimoji="1" sz="2000">
          <a:solidFill>
            <a:schemeClr val="tx1"/>
          </a:solidFill>
          <a:latin typeface="+mn-lt"/>
          <a:ea typeface="+mn-ea"/>
        </a:defRPr>
      </a:lvl5pPr>
      <a:lvl6pPr marL="2514600" indent="-228600" algn="l" rtl="0" fontAlgn="base">
        <a:spcBef>
          <a:spcPct val="20000"/>
        </a:spcBef>
        <a:spcAft>
          <a:spcPct val="0"/>
        </a:spcAft>
        <a:buClr>
          <a:schemeClr val="accent1"/>
        </a:buClr>
        <a:buChar char="•"/>
        <a:defRPr kumimoji="1" sz="2000">
          <a:solidFill>
            <a:schemeClr val="tx1"/>
          </a:solidFill>
          <a:latin typeface="+mn-lt"/>
          <a:ea typeface="+mn-ea"/>
        </a:defRPr>
      </a:lvl6pPr>
      <a:lvl7pPr marL="2971800" indent="-228600" algn="l" rtl="0" fontAlgn="base">
        <a:spcBef>
          <a:spcPct val="20000"/>
        </a:spcBef>
        <a:spcAft>
          <a:spcPct val="0"/>
        </a:spcAft>
        <a:buClr>
          <a:schemeClr val="accent1"/>
        </a:buClr>
        <a:buChar char="•"/>
        <a:defRPr kumimoji="1" sz="2000">
          <a:solidFill>
            <a:schemeClr val="tx1"/>
          </a:solidFill>
          <a:latin typeface="+mn-lt"/>
          <a:ea typeface="+mn-ea"/>
        </a:defRPr>
      </a:lvl7pPr>
      <a:lvl8pPr marL="3429000" indent="-228600" algn="l" rtl="0" fontAlgn="base">
        <a:spcBef>
          <a:spcPct val="20000"/>
        </a:spcBef>
        <a:spcAft>
          <a:spcPct val="0"/>
        </a:spcAft>
        <a:buClr>
          <a:schemeClr val="accent1"/>
        </a:buClr>
        <a:buChar char="•"/>
        <a:defRPr kumimoji="1" sz="2000">
          <a:solidFill>
            <a:schemeClr val="tx1"/>
          </a:solidFill>
          <a:latin typeface="+mn-lt"/>
          <a:ea typeface="+mn-ea"/>
        </a:defRPr>
      </a:lvl8pPr>
      <a:lvl9pPr marL="3886200" indent="-228600" algn="l" rtl="0" fontAlgn="base">
        <a:spcBef>
          <a:spcPct val="20000"/>
        </a:spcBef>
        <a:spcAft>
          <a:spcPct val="0"/>
        </a:spcAft>
        <a:buClr>
          <a:schemeClr val="accent1"/>
        </a:buClr>
        <a:buChar char="•"/>
        <a:defRPr kumimoji="1"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13.xml"/><Relationship Id="rId1" Type="http://schemas.openxmlformats.org/officeDocument/2006/relationships/audio" Target="file:///C:\Users\ekcwei\Dropbox\New%20sermons\MP3%20songs\Myheartisyourson%20the%20Cross&#21313;&#26550;&#20195;&#34920;&#31042;&#30340;&#24515;%20-%20&#21608;&#20013;&#25104;.mp3"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20.xml"/><Relationship Id="rId1" Type="http://schemas.openxmlformats.org/officeDocument/2006/relationships/themeOverride" Target="../theme/themeOverride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tile tx="0" ty="0" sx="100000" sy="100000" flip="none" algn="tl"/>
        </a:blip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1295400" y="152400"/>
            <a:ext cx="7848600" cy="2556520"/>
          </a:xfrm>
        </p:spPr>
        <p:txBody>
          <a:bodyPr/>
          <a:lstStyle/>
          <a:p>
            <a:pPr>
              <a:spcBef>
                <a:spcPct val="10000"/>
              </a:spcBef>
            </a:pPr>
            <a:r>
              <a:rPr lang="zh-CN" altLang="en-US" sz="6000" baseline="0" dirty="0" smtClean="0">
                <a:solidFill>
                  <a:srgbClr val="FF3300"/>
                </a:solidFill>
                <a:effectLst>
                  <a:outerShdw blurRad="38100" dist="38100" dir="2700000" algn="tl">
                    <a:srgbClr val="000000"/>
                  </a:outerShdw>
                </a:effectLst>
                <a:latin typeface="Arial" pitchFamily="34" charset="0"/>
                <a:ea typeface="SimHei" pitchFamily="49" charset="-122"/>
              </a:rPr>
              <a:t>哈拿由衷的感谢</a:t>
            </a:r>
            <a:r>
              <a:rPr lang="zh-CN" altLang="en-GB" sz="6000" baseline="0" dirty="0" smtClean="0">
                <a:solidFill>
                  <a:srgbClr val="FF3300"/>
                </a:solidFill>
                <a:effectLst>
                  <a:outerShdw blurRad="38100" dist="38100" dir="2700000" algn="tl">
                    <a:srgbClr val="000000"/>
                  </a:outerShdw>
                </a:effectLst>
                <a:latin typeface="Arial" pitchFamily="34" charset="0"/>
                <a:ea typeface="SimHei" pitchFamily="49" charset="-122"/>
              </a:rPr>
              <a:t> </a:t>
            </a:r>
            <a:r>
              <a:rPr lang="zh-CN" altLang="en-GB" sz="6000" baseline="0" dirty="0">
                <a:solidFill>
                  <a:srgbClr val="FF3300"/>
                </a:solidFill>
                <a:effectLst>
                  <a:outerShdw blurRad="38100" dist="38100" dir="2700000" algn="tl">
                    <a:srgbClr val="000000"/>
                  </a:outerShdw>
                </a:effectLst>
                <a:latin typeface="Arial" pitchFamily="34" charset="0"/>
                <a:ea typeface="SimHei" pitchFamily="49" charset="-122"/>
              </a:rPr>
              <a:t/>
            </a:r>
            <a:br>
              <a:rPr lang="zh-CN" altLang="en-GB" sz="6000" baseline="0" dirty="0">
                <a:solidFill>
                  <a:srgbClr val="FF3300"/>
                </a:solidFill>
                <a:effectLst>
                  <a:outerShdw blurRad="38100" dist="38100" dir="2700000" algn="tl">
                    <a:srgbClr val="000000"/>
                  </a:outerShdw>
                </a:effectLst>
                <a:latin typeface="Arial" pitchFamily="34" charset="0"/>
                <a:ea typeface="SimHei" pitchFamily="49" charset="-122"/>
              </a:rPr>
            </a:br>
            <a:r>
              <a:rPr lang="en-US" altLang="zh-CN" sz="6000" baseline="0" dirty="0" smtClean="0">
                <a:solidFill>
                  <a:srgbClr val="FF3300"/>
                </a:solidFill>
                <a:effectLst>
                  <a:outerShdw blurRad="38100" dist="38100" dir="2700000" algn="tl">
                    <a:srgbClr val="000000"/>
                  </a:outerShdw>
                </a:effectLst>
                <a:latin typeface="Arial" pitchFamily="34" charset="0"/>
                <a:ea typeface="SimHei" pitchFamily="49" charset="-122"/>
              </a:rPr>
              <a:t>(</a:t>
            </a:r>
            <a:r>
              <a:rPr lang="zh-CN" altLang="en-US" sz="6000" baseline="0" dirty="0" smtClean="0">
                <a:solidFill>
                  <a:srgbClr val="FF3300"/>
                </a:solidFill>
                <a:effectLst>
                  <a:outerShdw blurRad="38100" dist="38100" dir="2700000" algn="tl">
                    <a:srgbClr val="000000"/>
                  </a:outerShdw>
                </a:effectLst>
                <a:latin typeface="Arial" pitchFamily="34" charset="0"/>
                <a:ea typeface="SimHei" pitchFamily="49" charset="-122"/>
              </a:rPr>
              <a:t>撒母耳上</a:t>
            </a:r>
            <a:r>
              <a:rPr lang="en-US" altLang="zh-CN" sz="6000" baseline="0" dirty="0" smtClean="0">
                <a:solidFill>
                  <a:srgbClr val="FF3300"/>
                </a:solidFill>
                <a:effectLst>
                  <a:outerShdw blurRad="38100" dist="38100" dir="2700000" algn="tl">
                    <a:srgbClr val="000000"/>
                  </a:outerShdw>
                </a:effectLst>
                <a:latin typeface="Arial" pitchFamily="34" charset="0"/>
                <a:ea typeface="SimHei" pitchFamily="49" charset="-122"/>
              </a:rPr>
              <a:t>1:2-2:2)</a:t>
            </a:r>
            <a:endParaRPr lang="zh-TW" altLang="en-GB" sz="5400"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
        <p:nvSpPr>
          <p:cNvPr id="27651" name="Rectangle 3"/>
          <p:cNvSpPr>
            <a:spLocks noGrp="1" noChangeArrowheads="1"/>
          </p:cNvSpPr>
          <p:nvPr>
            <p:ph type="subTitle" idx="1"/>
          </p:nvPr>
        </p:nvSpPr>
        <p:spPr>
          <a:xfrm>
            <a:off x="1295400" y="2171700"/>
            <a:ext cx="7848600" cy="4686300"/>
          </a:xfrm>
        </p:spPr>
        <p:txBody>
          <a:bodyPr/>
          <a:lstStyle/>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r>
              <a:rPr lang="zh-TW" altLang="en-US" sz="4000" baseline="0" dirty="0" smtClean="0">
                <a:solidFill>
                  <a:srgbClr val="660033"/>
                </a:solidFill>
                <a:effectLst>
                  <a:outerShdw blurRad="38100" dist="38100" dir="2700000" algn="tl">
                    <a:srgbClr val="000000"/>
                  </a:outerShdw>
                </a:effectLst>
                <a:latin typeface="Arial" pitchFamily="34" charset="0"/>
                <a:ea typeface="SimHei" pitchFamily="49" charset="-122"/>
              </a:rPr>
              <a:t>韦焜墀牧师</a:t>
            </a:r>
            <a:endParaRPr lang="en-US" altLang="zh-TW" sz="4000" baseline="0" dirty="0" smtClean="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r>
              <a:rPr lang="en-GB" altLang="zh-TW" sz="4000" baseline="0" dirty="0" smtClean="0">
                <a:solidFill>
                  <a:srgbClr val="660033"/>
                </a:solidFill>
                <a:effectLst>
                  <a:outerShdw blurRad="38100" dist="38100" dir="2700000" algn="tl">
                    <a:srgbClr val="000000"/>
                  </a:outerShdw>
                </a:effectLst>
                <a:latin typeface="Arial" pitchFamily="34" charset="0"/>
                <a:ea typeface="SimHei" pitchFamily="49" charset="-122"/>
              </a:rPr>
              <a:t>Rev </a:t>
            </a:r>
            <a:r>
              <a:rPr lang="en-GB" altLang="zh-TW" sz="4000" baseline="0" dirty="0">
                <a:solidFill>
                  <a:srgbClr val="660033"/>
                </a:solidFill>
                <a:effectLst>
                  <a:outerShdw blurRad="38100" dist="38100" dir="2700000" algn="tl">
                    <a:srgbClr val="000000"/>
                  </a:outerShdw>
                </a:effectLst>
                <a:latin typeface="Arial" pitchFamily="34" charset="0"/>
                <a:ea typeface="SimHei" pitchFamily="49" charset="-122"/>
              </a:rPr>
              <a:t>Edward Wei</a:t>
            </a:r>
          </a:p>
        </p:txBody>
      </p:sp>
      <p:sp>
        <p:nvSpPr>
          <p:cNvPr id="27655" name="Text Box 7" descr="Purple mesh"/>
          <p:cNvSpPr txBox="1">
            <a:spLocks noChangeArrowheads="1"/>
          </p:cNvSpPr>
          <p:nvPr/>
        </p:nvSpPr>
        <p:spPr bwMode="auto">
          <a:xfrm>
            <a:off x="0" y="0"/>
            <a:ext cx="1143000" cy="6961906"/>
          </a:xfrm>
          <a:prstGeom prst="rect">
            <a:avLst/>
          </a:prstGeom>
          <a:blipFill dpi="0" rotWithShape="0">
            <a:blip r:embed="rId4" cstate="print"/>
            <a:srcRect/>
            <a:tile tx="0" ty="0" sx="100000" sy="100000" flip="none" algn="tl"/>
          </a:blipFill>
          <a:ln w="9525">
            <a:noFill/>
            <a:miter lim="800000"/>
            <a:headEnd/>
            <a:tailEnd/>
          </a:ln>
          <a:effectLst/>
        </p:spPr>
        <p:txBody>
          <a:bodyPr>
            <a:spAutoFit/>
          </a:bodyPr>
          <a:lstStyle/>
          <a:p>
            <a:pPr algn="ctr">
              <a:lnSpc>
                <a:spcPct val="90000"/>
              </a:lnSpc>
            </a:pPr>
            <a:r>
              <a:rPr lang="zh-CN" altLang="en-GB" sz="4000" b="1" dirty="0">
                <a:solidFill>
                  <a:srgbClr val="FFFF00"/>
                </a:solidFill>
                <a:effectLst>
                  <a:outerShdw blurRad="38100" dist="38100" dir="2700000" algn="tl">
                    <a:srgbClr val="000000"/>
                  </a:outerShdw>
                </a:effectLst>
                <a:ea typeface="DFPLiShuW3-B5" pitchFamily="66" charset="-120"/>
              </a:rPr>
              <a:t>貝爾法斯特華人基督教會</a:t>
            </a:r>
          </a:p>
          <a:p>
            <a:pPr algn="ctr">
              <a:lnSpc>
                <a:spcPct val="90000"/>
              </a:lnSpc>
            </a:pPr>
            <a:r>
              <a:rPr lang="en-GB" altLang="zh-TW" sz="2800" b="1" dirty="0" smtClean="0">
                <a:solidFill>
                  <a:srgbClr val="FFFF00"/>
                </a:solidFill>
                <a:effectLst>
                  <a:outerShdw blurRad="38100" dist="38100" dir="2700000" algn="tl">
                    <a:srgbClr val="000000"/>
                  </a:outerShdw>
                </a:effectLst>
                <a:ea typeface="DFHeiMedium-B5" charset="-128"/>
              </a:rPr>
              <a:t>13</a:t>
            </a:r>
            <a:endParaRPr lang="en-GB" altLang="zh-TW" sz="2800" b="1" dirty="0">
              <a:solidFill>
                <a:srgbClr val="FFFF00"/>
              </a:solidFill>
              <a:effectLst>
                <a:outerShdw blurRad="38100" dist="38100" dir="2700000" algn="tl">
                  <a:srgbClr val="000000"/>
                </a:outerShdw>
              </a:effectLst>
              <a:ea typeface="DFHeiMedium-B5" charset="-128"/>
            </a:endParaRPr>
          </a:p>
          <a:p>
            <a:pPr algn="ctr">
              <a:lnSpc>
                <a:spcPct val="90000"/>
              </a:lnSpc>
            </a:pPr>
            <a:r>
              <a:rPr lang="en-US" altLang="zh-TW" sz="2800" b="1" dirty="0" smtClean="0">
                <a:solidFill>
                  <a:srgbClr val="FFFF00"/>
                </a:solidFill>
                <a:effectLst>
                  <a:outerShdw blurRad="38100" dist="38100" dir="2700000" algn="tl">
                    <a:srgbClr val="000000"/>
                  </a:outerShdw>
                </a:effectLst>
                <a:ea typeface="DFHeiMedium-B5" charset="-128"/>
              </a:rPr>
              <a:t>0915</a:t>
            </a:r>
            <a:endParaRPr lang="en-GB" sz="2800" b="1" dirty="0">
              <a:solidFill>
                <a:srgbClr val="FFFF00"/>
              </a:solidFill>
              <a:effectLst>
                <a:outerShdw blurRad="38100" dist="38100" dir="2700000" algn="tl">
                  <a:srgbClr val="000000"/>
                </a:outerShdw>
              </a:effectLst>
              <a:ea typeface="DFHeiMedium-B5" charset="-128"/>
            </a:endParaRPr>
          </a:p>
        </p:txBody>
      </p:sp>
      <p:pic>
        <p:nvPicPr>
          <p:cNvPr id="27659" name="Picture 11"/>
          <p:cNvPicPr>
            <a:picLocks noChangeAspect="1" noChangeArrowheads="1"/>
          </p:cNvPicPr>
          <p:nvPr/>
        </p:nvPicPr>
        <p:blipFill>
          <a:blip r:embed="rId5" cstate="print"/>
          <a:srcRect/>
          <a:stretch>
            <a:fillRect/>
          </a:stretch>
        </p:blipFill>
        <p:spPr bwMode="auto">
          <a:xfrm>
            <a:off x="1524000" y="5670376"/>
            <a:ext cx="7315200" cy="1143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FFFF"/>
            </a:gs>
            <a:gs pos="100000">
              <a:srgbClr val="FFCCFF"/>
            </a:gs>
          </a:gsLst>
          <a:lin ang="18900000" scaled="1"/>
        </a:gra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subTitle" idx="1"/>
          </p:nvPr>
        </p:nvSpPr>
        <p:spPr>
          <a:xfrm>
            <a:off x="1219200" y="980728"/>
            <a:ext cx="7924800" cy="3384376"/>
          </a:xfrm>
        </p:spPr>
        <p:txBody>
          <a:bodyPr/>
          <a:lstStyle/>
          <a:p>
            <a:pPr>
              <a:spcBef>
                <a:spcPct val="10000"/>
              </a:spcBef>
            </a:pP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撒上</a:t>
            </a:r>
            <a:r>
              <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rPr>
              <a:t>1:11 -12</a:t>
            </a:r>
          </a:p>
          <a:p>
            <a:pPr>
              <a:spcBef>
                <a:spcPct val="10000"/>
              </a:spcBef>
            </a:pP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许愿说、万军之耶和华阿、你若垂顾婢女的苦情、眷念不忘婢女、</a:t>
            </a:r>
            <a:r>
              <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rPr>
              <a:t>...</a:t>
            </a: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a:t>
            </a:r>
            <a:endParaRPr lang="zh-CN" altLang="en-US" sz="4800" b="0" baseline="0" dirty="0">
              <a:solidFill>
                <a:srgbClr val="008000"/>
              </a:solidFill>
              <a:effectLst>
                <a:outerShdw blurRad="38100" dist="38100" dir="2700000" algn="tl">
                  <a:srgbClr val="000000"/>
                </a:outerShdw>
              </a:effectLst>
              <a:latin typeface="Arial" pitchFamily="34" charset="0"/>
              <a:ea typeface="SimHei" pitchFamily="49" charset="-122"/>
            </a:endParaRPr>
          </a:p>
        </p:txBody>
      </p:sp>
      <p:sp>
        <p:nvSpPr>
          <p:cNvPr id="63491" name="Text Box 3" descr="Purple mesh"/>
          <p:cNvSpPr txBox="1">
            <a:spLocks noChangeArrowheads="1"/>
          </p:cNvSpPr>
          <p:nvPr/>
        </p:nvSpPr>
        <p:spPr bwMode="auto">
          <a:xfrm>
            <a:off x="0" y="0"/>
            <a:ext cx="1143000" cy="6954838"/>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zh-TW" altLang="en-US" sz="4800" b="1" dirty="0">
              <a:solidFill>
                <a:srgbClr val="FFFF00"/>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FFFF00"/>
                </a:solidFill>
                <a:effectLst>
                  <a:outerShdw blurRad="38100" dist="38100" dir="2700000" algn="tl">
                    <a:srgbClr val="000000"/>
                  </a:outerShdw>
                </a:effectLst>
                <a:ea typeface="DFHeiMedium-B5" charset="-128"/>
              </a:rPr>
              <a:t>祷告</a:t>
            </a:r>
            <a:r>
              <a:rPr lang="zh-CN" altLang="en-GB" sz="4800" b="1" dirty="0" smtClean="0">
                <a:solidFill>
                  <a:srgbClr val="FFFF00"/>
                </a:solidFill>
                <a:effectLst>
                  <a:outerShdw blurRad="38100" dist="38100" dir="2700000" algn="tl">
                    <a:srgbClr val="000000"/>
                  </a:outerShdw>
                </a:effectLst>
                <a:ea typeface="DFHeiMedium-B5" charset="-128"/>
              </a:rPr>
              <a:t>是什麼</a:t>
            </a:r>
          </a:p>
          <a:p>
            <a:pPr algn="ctr">
              <a:lnSpc>
                <a:spcPct val="90000"/>
              </a:lnSpc>
            </a:pPr>
            <a:r>
              <a:rPr lang="zh-CN" altLang="en-GB" sz="4800" b="1" dirty="0" smtClean="0">
                <a:solidFill>
                  <a:srgbClr val="FFFF00"/>
                </a:solidFill>
                <a:effectLst>
                  <a:outerShdw blurRad="38100" dist="38100" dir="2700000" algn="tl">
                    <a:srgbClr val="000000"/>
                  </a:outerShdw>
                </a:effectLst>
                <a:ea typeface="DFHeiMedium-B5" charset="-128"/>
              </a:rPr>
              <a:t>?</a:t>
            </a: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63492" name="Rectangle 4"/>
          <p:cNvSpPr>
            <a:spLocks noGrp="1" noChangeArrowheads="1"/>
          </p:cNvSpPr>
          <p:nvPr>
            <p:ph type="ctrTitle"/>
          </p:nvPr>
        </p:nvSpPr>
        <p:spPr>
          <a:xfrm>
            <a:off x="1219200" y="0"/>
            <a:ext cx="7620000" cy="908720"/>
          </a:xfrm>
          <a:noFill/>
          <a:ln/>
        </p:spPr>
        <p:txBody>
          <a:bodyPr/>
          <a:lstStyle/>
          <a:p>
            <a:pPr>
              <a:spcBef>
                <a:spcPct val="10000"/>
              </a:spcBef>
            </a:pP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1.</a:t>
            </a: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哈拿来到神面前</a:t>
            </a:r>
            <a:endParaRPr lang="zh-TW" altLang="en-GB"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
        <p:nvSpPr>
          <p:cNvPr id="5" name="Rectangle 4"/>
          <p:cNvSpPr txBox="1">
            <a:spLocks noChangeArrowheads="1"/>
          </p:cNvSpPr>
          <p:nvPr/>
        </p:nvSpPr>
        <p:spPr bwMode="auto">
          <a:xfrm>
            <a:off x="1371600" y="4032448"/>
            <a:ext cx="7620000" cy="24208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a:lnSpc>
                <a:spcPct val="95000"/>
              </a:lnSpc>
              <a:spcBef>
                <a:spcPct val="10000"/>
              </a:spcBef>
            </a:pPr>
            <a:r>
              <a:rPr lang="zh-CN" altLang="en-US" sz="54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哈拿留意他是与谁倾谈，</a:t>
            </a:r>
            <a:endParaRPr lang="en-US" altLang="zh-CN" sz="54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endParaRPr>
          </a:p>
          <a:p>
            <a:pPr lvl="0" algn="ctr">
              <a:lnSpc>
                <a:spcPct val="95000"/>
              </a:lnSpc>
              <a:spcBef>
                <a:spcPct val="10000"/>
              </a:spcBef>
            </a:pPr>
            <a:endParaRPr lang="en-US" altLang="zh-CN" b="1" kern="0" dirty="0" smtClean="0">
              <a:solidFill>
                <a:srgbClr val="FF3300"/>
              </a:solidFill>
              <a:effectLst>
                <a:outerShdw blurRad="38100" dist="38100" dir="2700000" algn="tl">
                  <a:srgbClr val="000000"/>
                </a:outerShdw>
              </a:effectLst>
              <a:latin typeface="Arial" pitchFamily="34" charset="0"/>
              <a:ea typeface="SimHei" pitchFamily="49" charset="-122"/>
              <a:cs typeface="+mj-cs"/>
            </a:endParaRPr>
          </a:p>
          <a:p>
            <a:pPr lvl="0" algn="ctr">
              <a:lnSpc>
                <a:spcPct val="95000"/>
              </a:lnSpc>
              <a:spcBef>
                <a:spcPct val="10000"/>
              </a:spcBef>
            </a:pPr>
            <a:r>
              <a:rPr lang="zh-CN" altLang="en-US" sz="54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她知道自己与神的关系。</a:t>
            </a:r>
            <a:endParaRPr kumimoji="0" lang="zh-TW" altLang="en-GB" sz="5400" b="1" i="0" u="sng" strike="noStrike" kern="0" cap="none" spc="0" normalizeH="0" baseline="0" noProof="0" dirty="0">
              <a:ln>
                <a:noFill/>
              </a:ln>
              <a:solidFill>
                <a:srgbClr val="FF3300"/>
              </a:solidFill>
              <a:effectLst>
                <a:outerShdw blurRad="38100" dist="38100" dir="2700000" algn="tl">
                  <a:srgbClr val="000000"/>
                </a:outerShdw>
              </a:effectLst>
              <a:uLnTx/>
              <a:uFillTx/>
              <a:latin typeface="Arial" pitchFamily="34" charset="0"/>
              <a:ea typeface="SimHei" pitchFamily="49" charset="-122"/>
              <a:cs typeface="+mj-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FFFF"/>
            </a:gs>
            <a:gs pos="100000">
              <a:srgbClr val="FFCCFF"/>
            </a:gs>
          </a:gsLst>
          <a:lin ang="18900000" scaled="1"/>
        </a:gra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subTitle" idx="1"/>
          </p:nvPr>
        </p:nvSpPr>
        <p:spPr>
          <a:xfrm>
            <a:off x="1219200" y="3717032"/>
            <a:ext cx="7924800" cy="2448272"/>
          </a:xfrm>
        </p:spPr>
        <p:txBody>
          <a:bodyPr/>
          <a:lstStyle/>
          <a:p>
            <a:pPr>
              <a:spcBef>
                <a:spcPct val="10000"/>
              </a:spcBef>
            </a:pP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撒上</a:t>
            </a:r>
            <a:r>
              <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rPr>
              <a:t>1:10</a:t>
            </a:r>
          </a:p>
          <a:p>
            <a:pPr>
              <a:spcBef>
                <a:spcPct val="10000"/>
              </a:spcBef>
            </a:pP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哈拿心里愁苦、就痛痛哭泣、祈祷耶和华．</a:t>
            </a:r>
            <a:endParaRPr lang="zh-CN" altLang="en-US" sz="4800" b="0" baseline="0" dirty="0">
              <a:solidFill>
                <a:srgbClr val="008000"/>
              </a:solidFill>
              <a:effectLst>
                <a:outerShdw blurRad="38100" dist="38100" dir="2700000" algn="tl">
                  <a:srgbClr val="000000"/>
                </a:outerShdw>
              </a:effectLst>
              <a:latin typeface="Arial" pitchFamily="34" charset="0"/>
              <a:ea typeface="SimHei" pitchFamily="49" charset="-122"/>
            </a:endParaRPr>
          </a:p>
        </p:txBody>
      </p:sp>
      <p:sp>
        <p:nvSpPr>
          <p:cNvPr id="63491" name="Text Box 3" descr="Purple mesh"/>
          <p:cNvSpPr txBox="1">
            <a:spLocks noChangeArrowheads="1"/>
          </p:cNvSpPr>
          <p:nvPr/>
        </p:nvSpPr>
        <p:spPr bwMode="auto">
          <a:xfrm>
            <a:off x="0" y="0"/>
            <a:ext cx="1143000" cy="6954838"/>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zh-TW" altLang="en-US" sz="4800" b="1" dirty="0">
              <a:solidFill>
                <a:srgbClr val="FFFF00"/>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FFFF00"/>
                </a:solidFill>
                <a:effectLst>
                  <a:outerShdw blurRad="38100" dist="38100" dir="2700000" algn="tl">
                    <a:srgbClr val="000000"/>
                  </a:outerShdw>
                </a:effectLst>
                <a:ea typeface="DFHeiMedium-B5" charset="-128"/>
              </a:rPr>
              <a:t>祷告</a:t>
            </a:r>
            <a:r>
              <a:rPr lang="zh-CN" altLang="en-GB" sz="4800" b="1" dirty="0" smtClean="0">
                <a:solidFill>
                  <a:srgbClr val="FFFF00"/>
                </a:solidFill>
                <a:effectLst>
                  <a:outerShdw blurRad="38100" dist="38100" dir="2700000" algn="tl">
                    <a:srgbClr val="000000"/>
                  </a:outerShdw>
                </a:effectLst>
                <a:ea typeface="DFHeiMedium-B5" charset="-128"/>
              </a:rPr>
              <a:t>是什麼</a:t>
            </a:r>
          </a:p>
          <a:p>
            <a:pPr algn="ctr">
              <a:lnSpc>
                <a:spcPct val="90000"/>
              </a:lnSpc>
            </a:pPr>
            <a:r>
              <a:rPr lang="zh-CN" altLang="en-GB" sz="4800" b="1" dirty="0" smtClean="0">
                <a:solidFill>
                  <a:srgbClr val="FFFF00"/>
                </a:solidFill>
                <a:effectLst>
                  <a:outerShdw blurRad="38100" dist="38100" dir="2700000" algn="tl">
                    <a:srgbClr val="000000"/>
                  </a:outerShdw>
                </a:effectLst>
                <a:ea typeface="DFHeiMedium-B5" charset="-128"/>
              </a:rPr>
              <a:t>?</a:t>
            </a: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63492" name="Rectangle 4"/>
          <p:cNvSpPr>
            <a:spLocks noGrp="1" noChangeArrowheads="1"/>
          </p:cNvSpPr>
          <p:nvPr>
            <p:ph type="ctrTitle"/>
          </p:nvPr>
        </p:nvSpPr>
        <p:spPr>
          <a:xfrm>
            <a:off x="1219200" y="0"/>
            <a:ext cx="7620000" cy="908720"/>
          </a:xfrm>
          <a:noFill/>
          <a:ln/>
        </p:spPr>
        <p:txBody>
          <a:bodyPr/>
          <a:lstStyle/>
          <a:p>
            <a:pPr>
              <a:spcBef>
                <a:spcPct val="10000"/>
              </a:spcBef>
            </a:pP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2.</a:t>
            </a: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 哈拿便开始向神祷告：</a:t>
            </a:r>
            <a:endParaRPr lang="zh-TW" altLang="en-GB"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
        <p:nvSpPr>
          <p:cNvPr id="5" name="Rectangle 4"/>
          <p:cNvSpPr txBox="1">
            <a:spLocks noChangeArrowheads="1"/>
          </p:cNvSpPr>
          <p:nvPr/>
        </p:nvSpPr>
        <p:spPr bwMode="auto">
          <a:xfrm>
            <a:off x="1371600" y="620688"/>
            <a:ext cx="7620000" cy="24208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a:lnSpc>
                <a:spcPct val="95000"/>
              </a:lnSpc>
              <a:spcBef>
                <a:spcPct val="10000"/>
              </a:spcBef>
            </a:pPr>
            <a:r>
              <a:rPr lang="zh-CN" altLang="en-US" sz="48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「应当一无罣虑、只要凡事借着祷告、</a:t>
            </a:r>
            <a:r>
              <a:rPr lang="en-US" altLang="zh-CN" sz="48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a:t>
            </a:r>
            <a:r>
              <a:rPr lang="zh-CN" altLang="en-US" sz="48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将你们所要的告诉神。」</a:t>
            </a:r>
            <a:r>
              <a:rPr lang="en-US" altLang="zh-CN" sz="48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a:t>
            </a:r>
            <a:r>
              <a:rPr lang="zh-CN" altLang="en-US" sz="48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腓</a:t>
            </a:r>
            <a:r>
              <a:rPr lang="en-US" altLang="zh-CN" sz="48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4:6)</a:t>
            </a:r>
            <a:endParaRPr kumimoji="0" lang="zh-TW" altLang="en-GB" sz="4800" b="1" i="1" u="sng" strike="noStrike" kern="0" cap="none" spc="0" normalizeH="0" baseline="0" noProof="0" dirty="0">
              <a:ln>
                <a:noFill/>
              </a:ln>
              <a:solidFill>
                <a:srgbClr val="FF3300"/>
              </a:solidFill>
              <a:effectLst>
                <a:outerShdw blurRad="38100" dist="38100" dir="2700000" algn="tl">
                  <a:srgbClr val="000000"/>
                </a:outerShdw>
              </a:effectLst>
              <a:uLnTx/>
              <a:uFillTx/>
              <a:latin typeface="Arial" pitchFamily="34" charset="0"/>
              <a:ea typeface="SimHei" pitchFamily="49" charset="-122"/>
              <a:cs typeface="+mj-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FFFF"/>
            </a:gs>
            <a:gs pos="100000">
              <a:srgbClr val="FFCCFF"/>
            </a:gs>
          </a:gsLst>
          <a:lin ang="18900000" scaled="1"/>
        </a:gra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subTitle" idx="1"/>
          </p:nvPr>
        </p:nvSpPr>
        <p:spPr>
          <a:xfrm>
            <a:off x="1219200" y="2780928"/>
            <a:ext cx="7924800" cy="4077072"/>
          </a:xfrm>
        </p:spPr>
        <p:txBody>
          <a:bodyPr/>
          <a:lstStyle/>
          <a:p>
            <a:pPr>
              <a:spcBef>
                <a:spcPct val="10000"/>
              </a:spcBef>
            </a:pP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撒上</a:t>
            </a:r>
            <a:r>
              <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rPr>
              <a:t>1:15</a:t>
            </a:r>
          </a:p>
          <a:p>
            <a:pPr>
              <a:spcBef>
                <a:spcPct val="10000"/>
              </a:spcBef>
            </a:pP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哈拿回答说、</a:t>
            </a:r>
            <a:r>
              <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rPr>
              <a:t>...</a:t>
            </a: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我是心里愁苦的妇人、</a:t>
            </a:r>
            <a:r>
              <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rPr>
              <a:t>…</a:t>
            </a: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但在耶和华面前倾心吐意。</a:t>
            </a:r>
            <a:endPar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endParaRPr>
          </a:p>
          <a:p>
            <a:pPr>
              <a:spcBef>
                <a:spcPct val="10000"/>
              </a:spcBef>
            </a:pPr>
            <a:r>
              <a:rPr lang="zh-CN" altLang="en-US" sz="6000" b="0" dirty="0" smtClean="0">
                <a:solidFill>
                  <a:srgbClr val="FF0000"/>
                </a:solidFill>
                <a:effectLst>
                  <a:outerShdw blurRad="38100" dist="38100" dir="2700000" algn="tl">
                    <a:srgbClr val="000000"/>
                  </a:outerShdw>
                </a:effectLst>
                <a:latin typeface="Arial" pitchFamily="34" charset="0"/>
                <a:ea typeface="SimHei" pitchFamily="49" charset="-122"/>
              </a:rPr>
              <a:t>祷告就是倾心吐意。</a:t>
            </a:r>
            <a:endParaRPr lang="zh-CN" altLang="en-US" sz="5400" b="0" baseline="0" dirty="0">
              <a:solidFill>
                <a:srgbClr val="FF0000"/>
              </a:solidFill>
              <a:effectLst>
                <a:outerShdw blurRad="38100" dist="38100" dir="2700000" algn="tl">
                  <a:srgbClr val="000000"/>
                </a:outerShdw>
              </a:effectLst>
              <a:latin typeface="Arial" pitchFamily="34" charset="0"/>
              <a:ea typeface="SimHei" pitchFamily="49" charset="-122"/>
            </a:endParaRPr>
          </a:p>
        </p:txBody>
      </p:sp>
      <p:sp>
        <p:nvSpPr>
          <p:cNvPr id="63491" name="Text Box 3" descr="Purple mesh"/>
          <p:cNvSpPr txBox="1">
            <a:spLocks noChangeArrowheads="1"/>
          </p:cNvSpPr>
          <p:nvPr/>
        </p:nvSpPr>
        <p:spPr bwMode="auto">
          <a:xfrm>
            <a:off x="0" y="0"/>
            <a:ext cx="1143000" cy="6954838"/>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zh-TW" altLang="en-US" sz="4800" b="1" dirty="0">
              <a:solidFill>
                <a:srgbClr val="FFFF00"/>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FFFF00"/>
                </a:solidFill>
                <a:effectLst>
                  <a:outerShdw blurRad="38100" dist="38100" dir="2700000" algn="tl">
                    <a:srgbClr val="000000"/>
                  </a:outerShdw>
                </a:effectLst>
                <a:ea typeface="DFHeiMedium-B5" charset="-128"/>
              </a:rPr>
              <a:t>祷告</a:t>
            </a:r>
            <a:r>
              <a:rPr lang="zh-CN" altLang="en-GB" sz="4800" b="1" dirty="0" smtClean="0">
                <a:solidFill>
                  <a:srgbClr val="FFFF00"/>
                </a:solidFill>
                <a:effectLst>
                  <a:outerShdw blurRad="38100" dist="38100" dir="2700000" algn="tl">
                    <a:srgbClr val="000000"/>
                  </a:outerShdw>
                </a:effectLst>
                <a:ea typeface="DFHeiMedium-B5" charset="-128"/>
              </a:rPr>
              <a:t>是什麼</a:t>
            </a:r>
          </a:p>
          <a:p>
            <a:pPr algn="ctr">
              <a:lnSpc>
                <a:spcPct val="90000"/>
              </a:lnSpc>
            </a:pPr>
            <a:r>
              <a:rPr lang="zh-CN" altLang="en-GB" sz="4800" b="1" dirty="0" smtClean="0">
                <a:solidFill>
                  <a:srgbClr val="FFFF00"/>
                </a:solidFill>
                <a:effectLst>
                  <a:outerShdw blurRad="38100" dist="38100" dir="2700000" algn="tl">
                    <a:srgbClr val="000000"/>
                  </a:outerShdw>
                </a:effectLst>
                <a:ea typeface="DFHeiMedium-B5" charset="-128"/>
              </a:rPr>
              <a:t>?</a:t>
            </a: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63492" name="Rectangle 4"/>
          <p:cNvSpPr>
            <a:spLocks noGrp="1" noChangeArrowheads="1"/>
          </p:cNvSpPr>
          <p:nvPr>
            <p:ph type="ctrTitle"/>
          </p:nvPr>
        </p:nvSpPr>
        <p:spPr>
          <a:xfrm>
            <a:off x="1219200" y="0"/>
            <a:ext cx="7620000" cy="908720"/>
          </a:xfrm>
          <a:noFill/>
          <a:ln/>
        </p:spPr>
        <p:txBody>
          <a:bodyPr/>
          <a:lstStyle/>
          <a:p>
            <a:pPr>
              <a:spcBef>
                <a:spcPct val="10000"/>
              </a:spcBef>
            </a:pP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2.</a:t>
            </a: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 哈拿便开始向神祷告：</a:t>
            </a:r>
            <a:endParaRPr lang="zh-TW" altLang="en-GB"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
        <p:nvSpPr>
          <p:cNvPr id="5" name="Rectangle 4"/>
          <p:cNvSpPr txBox="1">
            <a:spLocks noChangeArrowheads="1"/>
          </p:cNvSpPr>
          <p:nvPr/>
        </p:nvSpPr>
        <p:spPr bwMode="auto">
          <a:xfrm>
            <a:off x="1371600" y="764704"/>
            <a:ext cx="7620000" cy="208823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a:lnSpc>
                <a:spcPct val="95000"/>
              </a:lnSpc>
              <a:spcBef>
                <a:spcPct val="10000"/>
              </a:spcBef>
            </a:pPr>
            <a:r>
              <a:rPr lang="zh-CN" altLang="en-US" sz="44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应当一无罣虑、只要凡事借着祷告、</a:t>
            </a:r>
            <a:r>
              <a:rPr lang="en-US" altLang="zh-CN" sz="44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a:t>
            </a:r>
            <a:r>
              <a:rPr lang="zh-CN" altLang="en-US" sz="44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将你们所要的告诉神。</a:t>
            </a:r>
            <a:r>
              <a:rPr lang="en-US" altLang="zh-CN" sz="44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a:t>
            </a:r>
            <a:r>
              <a:rPr lang="zh-CN" altLang="en-US" sz="44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腓</a:t>
            </a:r>
            <a:r>
              <a:rPr lang="en-US" altLang="zh-CN" sz="44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4:6)</a:t>
            </a:r>
            <a:endParaRPr kumimoji="0" lang="zh-TW" altLang="en-GB" sz="4400" b="1" i="1" u="sng" strike="noStrike" kern="0" cap="none" spc="0" normalizeH="0" baseline="0" noProof="0" dirty="0">
              <a:ln>
                <a:noFill/>
              </a:ln>
              <a:solidFill>
                <a:srgbClr val="FF3300"/>
              </a:solidFill>
              <a:effectLst>
                <a:outerShdw blurRad="38100" dist="38100" dir="2700000" algn="tl">
                  <a:srgbClr val="000000"/>
                </a:outerShdw>
              </a:effectLst>
              <a:uLnTx/>
              <a:uFillTx/>
              <a:latin typeface="Arial" pitchFamily="34" charset="0"/>
              <a:ea typeface="SimHei" pitchFamily="49" charset="-122"/>
              <a:cs typeface="+mj-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FFFF"/>
            </a:gs>
            <a:gs pos="100000">
              <a:srgbClr val="FFCCFF"/>
            </a:gs>
          </a:gsLst>
          <a:lin ang="18900000" scaled="1"/>
        </a:gra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subTitle" idx="1"/>
          </p:nvPr>
        </p:nvSpPr>
        <p:spPr>
          <a:xfrm>
            <a:off x="1219200" y="2780928"/>
            <a:ext cx="7924800" cy="4077072"/>
          </a:xfrm>
        </p:spPr>
        <p:txBody>
          <a:bodyPr/>
          <a:lstStyle/>
          <a:p>
            <a:pPr>
              <a:spcBef>
                <a:spcPct val="10000"/>
              </a:spcBef>
            </a:pPr>
            <a:r>
              <a:rPr lang="zh-CN" altLang="en-US" sz="5400" b="0" dirty="0" smtClean="0">
                <a:solidFill>
                  <a:srgbClr val="FF0000"/>
                </a:solidFill>
                <a:effectLst>
                  <a:outerShdw blurRad="38100" dist="38100" dir="2700000" algn="tl">
                    <a:srgbClr val="000000"/>
                  </a:outerShdw>
                </a:effectLst>
                <a:latin typeface="Arial" pitchFamily="34" charset="0"/>
                <a:ea typeface="SimHei" pitchFamily="49" charset="-122"/>
              </a:rPr>
              <a:t>祷告把我们的状况和需要告诉神，</a:t>
            </a:r>
            <a:endParaRPr lang="en-US" altLang="zh-CN" sz="5400" b="0" dirty="0" smtClean="0">
              <a:solidFill>
                <a:srgbClr val="FF0000"/>
              </a:solidFill>
              <a:effectLst>
                <a:outerShdw blurRad="38100" dist="38100" dir="2700000" algn="tl">
                  <a:srgbClr val="000000"/>
                </a:outerShdw>
              </a:effectLst>
              <a:latin typeface="Arial" pitchFamily="34" charset="0"/>
              <a:ea typeface="SimHei" pitchFamily="49" charset="-122"/>
            </a:endParaRPr>
          </a:p>
          <a:p>
            <a:pPr>
              <a:spcBef>
                <a:spcPct val="10000"/>
              </a:spcBef>
            </a:pPr>
            <a:r>
              <a:rPr lang="zh-CN" altLang="en-US" sz="5400" b="0" dirty="0" smtClean="0">
                <a:solidFill>
                  <a:srgbClr val="FF0000"/>
                </a:solidFill>
                <a:effectLst>
                  <a:outerShdw blurRad="38100" dist="38100" dir="2700000" algn="tl">
                    <a:srgbClr val="000000"/>
                  </a:outerShdw>
                </a:effectLst>
                <a:latin typeface="Arial" pitchFamily="34" charset="0"/>
                <a:ea typeface="SimHei" pitchFamily="49" charset="-122"/>
              </a:rPr>
              <a:t>然后按着圣灵的感动来祈求。</a:t>
            </a:r>
            <a:endParaRPr lang="en-US" altLang="zh-CN" sz="5400" b="0" dirty="0" smtClean="0">
              <a:solidFill>
                <a:srgbClr val="FF0000"/>
              </a:solidFill>
              <a:effectLst>
                <a:outerShdw blurRad="38100" dist="38100" dir="2700000" algn="tl">
                  <a:srgbClr val="000000"/>
                </a:outerShdw>
              </a:effectLst>
              <a:latin typeface="Arial" pitchFamily="34" charset="0"/>
              <a:ea typeface="SimHei" pitchFamily="49" charset="-122"/>
            </a:endParaRPr>
          </a:p>
        </p:txBody>
      </p:sp>
      <p:sp>
        <p:nvSpPr>
          <p:cNvPr id="63491" name="Text Box 3" descr="Purple mesh"/>
          <p:cNvSpPr txBox="1">
            <a:spLocks noChangeArrowheads="1"/>
          </p:cNvSpPr>
          <p:nvPr/>
        </p:nvSpPr>
        <p:spPr bwMode="auto">
          <a:xfrm>
            <a:off x="0" y="0"/>
            <a:ext cx="1143000" cy="6954838"/>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zh-TW" altLang="en-US" sz="4800" b="1" dirty="0">
              <a:solidFill>
                <a:srgbClr val="FFFF00"/>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FFFF00"/>
                </a:solidFill>
                <a:effectLst>
                  <a:outerShdw blurRad="38100" dist="38100" dir="2700000" algn="tl">
                    <a:srgbClr val="000000"/>
                  </a:outerShdw>
                </a:effectLst>
                <a:ea typeface="DFHeiMedium-B5" charset="-128"/>
              </a:rPr>
              <a:t>祷告</a:t>
            </a:r>
            <a:r>
              <a:rPr lang="zh-CN" altLang="en-GB" sz="4800" b="1" dirty="0" smtClean="0">
                <a:solidFill>
                  <a:srgbClr val="FFFF00"/>
                </a:solidFill>
                <a:effectLst>
                  <a:outerShdw blurRad="38100" dist="38100" dir="2700000" algn="tl">
                    <a:srgbClr val="000000"/>
                  </a:outerShdw>
                </a:effectLst>
                <a:ea typeface="DFHeiMedium-B5" charset="-128"/>
              </a:rPr>
              <a:t>是什麼</a:t>
            </a:r>
          </a:p>
          <a:p>
            <a:pPr algn="ctr">
              <a:lnSpc>
                <a:spcPct val="90000"/>
              </a:lnSpc>
            </a:pPr>
            <a:r>
              <a:rPr lang="zh-CN" altLang="en-GB" sz="4800" b="1" dirty="0" smtClean="0">
                <a:solidFill>
                  <a:srgbClr val="FFFF00"/>
                </a:solidFill>
                <a:effectLst>
                  <a:outerShdw blurRad="38100" dist="38100" dir="2700000" algn="tl">
                    <a:srgbClr val="000000"/>
                  </a:outerShdw>
                </a:effectLst>
                <a:ea typeface="DFHeiMedium-B5" charset="-128"/>
              </a:rPr>
              <a:t>?</a:t>
            </a: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63492" name="Rectangle 4"/>
          <p:cNvSpPr>
            <a:spLocks noGrp="1" noChangeArrowheads="1"/>
          </p:cNvSpPr>
          <p:nvPr>
            <p:ph type="ctrTitle"/>
          </p:nvPr>
        </p:nvSpPr>
        <p:spPr>
          <a:xfrm>
            <a:off x="1219200" y="0"/>
            <a:ext cx="7620000" cy="908720"/>
          </a:xfrm>
          <a:noFill/>
          <a:ln/>
        </p:spPr>
        <p:txBody>
          <a:bodyPr/>
          <a:lstStyle/>
          <a:p>
            <a:pPr>
              <a:spcBef>
                <a:spcPct val="10000"/>
              </a:spcBef>
            </a:pP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3.</a:t>
            </a: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 从祷告到祈求</a:t>
            </a:r>
            <a:endParaRPr lang="zh-TW" altLang="en-GB"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
        <p:nvSpPr>
          <p:cNvPr id="5" name="Rectangle 4"/>
          <p:cNvSpPr txBox="1">
            <a:spLocks noChangeArrowheads="1"/>
          </p:cNvSpPr>
          <p:nvPr/>
        </p:nvSpPr>
        <p:spPr bwMode="auto">
          <a:xfrm>
            <a:off x="1371600" y="1124744"/>
            <a:ext cx="7620000" cy="144016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a:lnSpc>
                <a:spcPct val="95000"/>
              </a:lnSpc>
              <a:spcBef>
                <a:spcPct val="10000"/>
              </a:spcBef>
            </a:pPr>
            <a:r>
              <a:rPr lang="zh-CN" altLang="en-US" sz="44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应当一无罣虑、只要凡事借着祷告、</a:t>
            </a:r>
            <a:r>
              <a:rPr lang="zh-CN" altLang="en-US" sz="60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祈求</a:t>
            </a:r>
            <a:r>
              <a:rPr lang="en-US" altLang="zh-CN" sz="44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a:t>
            </a:r>
            <a:r>
              <a:rPr lang="zh-CN" altLang="en-US" sz="44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腓</a:t>
            </a:r>
            <a:r>
              <a:rPr lang="en-US" altLang="zh-CN" sz="44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4:6)</a:t>
            </a:r>
            <a:endParaRPr kumimoji="0" lang="zh-TW" altLang="en-GB" sz="4400" b="1" i="1" u="sng" strike="noStrike" kern="0" cap="none" spc="0" normalizeH="0" baseline="0" noProof="0" dirty="0">
              <a:ln>
                <a:noFill/>
              </a:ln>
              <a:solidFill>
                <a:srgbClr val="FF3300"/>
              </a:solidFill>
              <a:effectLst>
                <a:outerShdw blurRad="38100" dist="38100" dir="2700000" algn="tl">
                  <a:srgbClr val="000000"/>
                </a:outerShdw>
              </a:effectLst>
              <a:uLnTx/>
              <a:uFillTx/>
              <a:latin typeface="Arial" pitchFamily="34" charset="0"/>
              <a:ea typeface="SimHei" pitchFamily="49" charset="-122"/>
              <a:cs typeface="+mj-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FFFF"/>
            </a:gs>
            <a:gs pos="100000">
              <a:srgbClr val="FFCCFF"/>
            </a:gs>
          </a:gsLst>
          <a:lin ang="18900000" scaled="1"/>
        </a:gra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subTitle" idx="1"/>
          </p:nvPr>
        </p:nvSpPr>
        <p:spPr>
          <a:xfrm>
            <a:off x="1219200" y="2276872"/>
            <a:ext cx="7924800" cy="4581128"/>
          </a:xfrm>
        </p:spPr>
        <p:txBody>
          <a:bodyPr/>
          <a:lstStyle/>
          <a:p>
            <a:pPr>
              <a:spcBef>
                <a:spcPct val="10000"/>
              </a:spcBef>
            </a:pPr>
            <a:r>
              <a:rPr lang="zh-CN" altLang="en-US" sz="5400" b="0" dirty="0" smtClean="0">
                <a:solidFill>
                  <a:srgbClr val="FF0000"/>
                </a:solidFill>
                <a:effectLst>
                  <a:outerShdw blurRad="38100" dist="38100" dir="2700000" algn="tl">
                    <a:srgbClr val="000000"/>
                  </a:outerShdw>
                </a:effectLst>
                <a:latin typeface="Arial" pitchFamily="34" charset="0"/>
                <a:ea typeface="SimHei" pitchFamily="49" charset="-122"/>
              </a:rPr>
              <a:t>从祷告按感动可能</a:t>
            </a:r>
            <a:endParaRPr lang="en-US" altLang="zh-CN" sz="5400" b="0" dirty="0" smtClean="0">
              <a:solidFill>
                <a:srgbClr val="FF0000"/>
              </a:solidFill>
              <a:effectLst>
                <a:outerShdw blurRad="38100" dist="38100" dir="2700000" algn="tl">
                  <a:srgbClr val="000000"/>
                </a:outerShdw>
              </a:effectLst>
              <a:latin typeface="Arial" pitchFamily="34" charset="0"/>
              <a:ea typeface="SimHei" pitchFamily="49" charset="-122"/>
            </a:endParaRPr>
          </a:p>
          <a:p>
            <a:pPr>
              <a:spcBef>
                <a:spcPct val="10000"/>
              </a:spcBef>
            </a:pPr>
            <a:r>
              <a:rPr lang="zh-CN" altLang="en-US" sz="6600" b="0" dirty="0" smtClean="0">
                <a:solidFill>
                  <a:srgbClr val="FF0000"/>
                </a:solidFill>
                <a:effectLst>
                  <a:outerShdw blurRad="38100" dist="38100" dir="2700000" algn="tl">
                    <a:srgbClr val="000000"/>
                  </a:outerShdw>
                </a:effectLst>
                <a:latin typeface="Arial" pitchFamily="34" charset="0"/>
                <a:ea typeface="SimHei" pitchFamily="49" charset="-122"/>
              </a:rPr>
              <a:t>有不同内容的祈求</a:t>
            </a:r>
            <a:r>
              <a:rPr lang="zh-CN" altLang="en-US" sz="5400" b="0" dirty="0" smtClean="0">
                <a:solidFill>
                  <a:srgbClr val="FF0000"/>
                </a:solidFill>
                <a:effectLst>
                  <a:outerShdw blurRad="38100" dist="38100" dir="2700000" algn="tl">
                    <a:srgbClr val="000000"/>
                  </a:outerShdw>
                </a:effectLst>
                <a:latin typeface="Arial" pitchFamily="34" charset="0"/>
                <a:ea typeface="SimHei" pitchFamily="49" charset="-122"/>
              </a:rPr>
              <a:t>。</a:t>
            </a:r>
            <a:endParaRPr lang="en-US" altLang="zh-CN" sz="5400" b="0" dirty="0" smtClean="0">
              <a:solidFill>
                <a:srgbClr val="FF0000"/>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en-US" altLang="zh-CN" sz="3600" b="0" dirty="0" smtClean="0">
              <a:solidFill>
                <a:srgbClr val="FF0000"/>
              </a:solidFill>
              <a:effectLst>
                <a:outerShdw blurRad="38100" dist="38100" dir="2700000" algn="tl">
                  <a:srgbClr val="000000"/>
                </a:outerShdw>
              </a:effectLst>
              <a:latin typeface="Arial" pitchFamily="34" charset="0"/>
              <a:ea typeface="SimHei" pitchFamily="49" charset="-122"/>
            </a:endParaRPr>
          </a:p>
          <a:p>
            <a:pPr>
              <a:spcBef>
                <a:spcPct val="10000"/>
              </a:spcBef>
            </a:pPr>
            <a:r>
              <a:rPr lang="zh-CN" altLang="en-US" sz="5400" b="0" dirty="0" smtClean="0">
                <a:solidFill>
                  <a:srgbClr val="FF0000"/>
                </a:solidFill>
                <a:effectLst>
                  <a:outerShdw blurRad="38100" dist="38100" dir="2700000" algn="tl">
                    <a:srgbClr val="000000"/>
                  </a:outerShdw>
                </a:effectLst>
                <a:latin typeface="Arial" pitchFamily="34" charset="0"/>
                <a:ea typeface="SimHei" pitchFamily="49" charset="-122"/>
              </a:rPr>
              <a:t>哈拿祷告，</a:t>
            </a:r>
            <a:endParaRPr lang="en-US" altLang="zh-CN" sz="5400" b="0" dirty="0" smtClean="0">
              <a:solidFill>
                <a:srgbClr val="FF0000"/>
              </a:solidFill>
              <a:effectLst>
                <a:outerShdw blurRad="38100" dist="38100" dir="2700000" algn="tl">
                  <a:srgbClr val="000000"/>
                </a:outerShdw>
              </a:effectLst>
              <a:latin typeface="Arial" pitchFamily="34" charset="0"/>
              <a:ea typeface="SimHei" pitchFamily="49" charset="-122"/>
            </a:endParaRPr>
          </a:p>
          <a:p>
            <a:pPr>
              <a:spcBef>
                <a:spcPct val="10000"/>
              </a:spcBef>
            </a:pPr>
            <a:r>
              <a:rPr lang="zh-CN" altLang="en-US" sz="6000" b="0" dirty="0" smtClean="0">
                <a:solidFill>
                  <a:srgbClr val="FF0000"/>
                </a:solidFill>
                <a:effectLst>
                  <a:outerShdw blurRad="38100" dist="38100" dir="2700000" algn="tl">
                    <a:srgbClr val="000000"/>
                  </a:outerShdw>
                </a:effectLst>
                <a:latin typeface="Arial" pitchFamily="34" charset="0"/>
                <a:ea typeface="SimHei" pitchFamily="49" charset="-122"/>
              </a:rPr>
              <a:t>继而有感动而许愿。</a:t>
            </a:r>
            <a:endParaRPr lang="en-US" altLang="zh-CN" sz="6000" b="0" dirty="0" smtClean="0">
              <a:solidFill>
                <a:srgbClr val="FF0000"/>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endParaRPr>
          </a:p>
        </p:txBody>
      </p:sp>
      <p:sp>
        <p:nvSpPr>
          <p:cNvPr id="63491" name="Text Box 3" descr="Purple mesh"/>
          <p:cNvSpPr txBox="1">
            <a:spLocks noChangeArrowheads="1"/>
          </p:cNvSpPr>
          <p:nvPr/>
        </p:nvSpPr>
        <p:spPr bwMode="auto">
          <a:xfrm>
            <a:off x="0" y="0"/>
            <a:ext cx="1143000" cy="6954838"/>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zh-TW" altLang="en-US" sz="4800" b="1" dirty="0">
              <a:solidFill>
                <a:srgbClr val="FFFF00"/>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FFFF00"/>
                </a:solidFill>
                <a:effectLst>
                  <a:outerShdw blurRad="38100" dist="38100" dir="2700000" algn="tl">
                    <a:srgbClr val="000000"/>
                  </a:outerShdw>
                </a:effectLst>
                <a:ea typeface="DFHeiMedium-B5" charset="-128"/>
              </a:rPr>
              <a:t>祷告</a:t>
            </a:r>
            <a:r>
              <a:rPr lang="zh-CN" altLang="en-GB" sz="4800" b="1" dirty="0" smtClean="0">
                <a:solidFill>
                  <a:srgbClr val="FFFF00"/>
                </a:solidFill>
                <a:effectLst>
                  <a:outerShdw blurRad="38100" dist="38100" dir="2700000" algn="tl">
                    <a:srgbClr val="000000"/>
                  </a:outerShdw>
                </a:effectLst>
                <a:ea typeface="DFHeiMedium-B5" charset="-128"/>
              </a:rPr>
              <a:t>是什麼</a:t>
            </a:r>
          </a:p>
          <a:p>
            <a:pPr algn="ctr">
              <a:lnSpc>
                <a:spcPct val="90000"/>
              </a:lnSpc>
            </a:pPr>
            <a:r>
              <a:rPr lang="zh-CN" altLang="en-GB" sz="4800" b="1" dirty="0" smtClean="0">
                <a:solidFill>
                  <a:srgbClr val="FFFF00"/>
                </a:solidFill>
                <a:effectLst>
                  <a:outerShdw blurRad="38100" dist="38100" dir="2700000" algn="tl">
                    <a:srgbClr val="000000"/>
                  </a:outerShdw>
                </a:effectLst>
                <a:ea typeface="DFHeiMedium-B5" charset="-128"/>
              </a:rPr>
              <a:t>?</a:t>
            </a: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63492" name="Rectangle 4"/>
          <p:cNvSpPr>
            <a:spLocks noGrp="1" noChangeArrowheads="1"/>
          </p:cNvSpPr>
          <p:nvPr>
            <p:ph type="ctrTitle"/>
          </p:nvPr>
        </p:nvSpPr>
        <p:spPr>
          <a:xfrm>
            <a:off x="1219200" y="0"/>
            <a:ext cx="7620000" cy="908720"/>
          </a:xfrm>
          <a:noFill/>
          <a:ln/>
        </p:spPr>
        <p:txBody>
          <a:bodyPr/>
          <a:lstStyle/>
          <a:p>
            <a:pPr>
              <a:spcBef>
                <a:spcPct val="10000"/>
              </a:spcBef>
            </a:pP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3.</a:t>
            </a: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 从祷告到祈求</a:t>
            </a:r>
            <a:endParaRPr lang="zh-TW" altLang="en-GB"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
        <p:nvSpPr>
          <p:cNvPr id="5" name="Rectangle 4"/>
          <p:cNvSpPr txBox="1">
            <a:spLocks noChangeArrowheads="1"/>
          </p:cNvSpPr>
          <p:nvPr/>
        </p:nvSpPr>
        <p:spPr bwMode="auto">
          <a:xfrm>
            <a:off x="1371600" y="1124744"/>
            <a:ext cx="7620000" cy="72008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a:lnSpc>
                <a:spcPct val="95000"/>
              </a:lnSpc>
              <a:spcBef>
                <a:spcPct val="10000"/>
              </a:spcBef>
            </a:pPr>
            <a:r>
              <a:rPr lang="zh-CN" altLang="en-US" sz="54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「许愿说」</a:t>
            </a:r>
            <a:endParaRPr kumimoji="0" lang="zh-TW" altLang="en-GB" sz="5400" b="1" i="1" u="sng" strike="noStrike" kern="0" cap="none" spc="0" normalizeH="0" baseline="0" noProof="0" dirty="0">
              <a:ln>
                <a:noFill/>
              </a:ln>
              <a:solidFill>
                <a:srgbClr val="FF3300"/>
              </a:solidFill>
              <a:effectLst>
                <a:outerShdw blurRad="38100" dist="38100" dir="2700000" algn="tl">
                  <a:srgbClr val="000000"/>
                </a:outerShdw>
              </a:effectLst>
              <a:uLnTx/>
              <a:uFillTx/>
              <a:latin typeface="Arial" pitchFamily="34" charset="0"/>
              <a:ea typeface="SimHei" pitchFamily="49" charset="-122"/>
              <a:cs typeface="+mj-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FFFF"/>
            </a:gs>
            <a:gs pos="100000">
              <a:srgbClr val="FFCCFF"/>
            </a:gs>
          </a:gsLst>
          <a:lin ang="18900000" scaled="1"/>
        </a:gra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subTitle" idx="1"/>
          </p:nvPr>
        </p:nvSpPr>
        <p:spPr>
          <a:xfrm>
            <a:off x="1219200" y="2276872"/>
            <a:ext cx="7924800" cy="4581128"/>
          </a:xfrm>
        </p:spPr>
        <p:txBody>
          <a:bodyPr/>
          <a:lstStyle/>
          <a:p>
            <a:pPr>
              <a:spcBef>
                <a:spcPct val="10000"/>
              </a:spcBef>
            </a:pP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撒上</a:t>
            </a:r>
            <a:r>
              <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rPr>
              <a:t>1:11 -12</a:t>
            </a:r>
          </a:p>
          <a:p>
            <a:pPr>
              <a:spcBef>
                <a:spcPct val="10000"/>
              </a:spcBef>
            </a:pP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许愿说、万军之耶和华阿、你若垂顾婢女的苦情、眷念不忘婢女、赐我一个儿子、我必使他终身归与耶和华、不用剃头刀剃他的头。</a:t>
            </a:r>
            <a:r>
              <a:rPr lang="en-GB" altLang="zh-CN" sz="4800" b="0" dirty="0" smtClean="0">
                <a:solidFill>
                  <a:srgbClr val="008000"/>
                </a:solidFill>
                <a:effectLst>
                  <a:outerShdw blurRad="38100" dist="38100" dir="2700000" algn="tl">
                    <a:srgbClr val="000000"/>
                  </a:outerShdw>
                </a:effectLst>
                <a:latin typeface="Arial" pitchFamily="34" charset="0"/>
                <a:ea typeface="SimHei" pitchFamily="49" charset="-122"/>
              </a:rPr>
              <a:t>…</a:t>
            </a:r>
            <a:endPar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endParaRPr>
          </a:p>
        </p:txBody>
      </p:sp>
      <p:sp>
        <p:nvSpPr>
          <p:cNvPr id="63491" name="Text Box 3" descr="Purple mesh"/>
          <p:cNvSpPr txBox="1">
            <a:spLocks noChangeArrowheads="1"/>
          </p:cNvSpPr>
          <p:nvPr/>
        </p:nvSpPr>
        <p:spPr bwMode="auto">
          <a:xfrm>
            <a:off x="0" y="0"/>
            <a:ext cx="1143000" cy="6954838"/>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zh-TW" altLang="en-US" sz="4800" b="1" dirty="0">
              <a:solidFill>
                <a:srgbClr val="FFFF00"/>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FFFF00"/>
                </a:solidFill>
                <a:effectLst>
                  <a:outerShdw blurRad="38100" dist="38100" dir="2700000" algn="tl">
                    <a:srgbClr val="000000"/>
                  </a:outerShdw>
                </a:effectLst>
                <a:ea typeface="DFHeiMedium-B5" charset="-128"/>
              </a:rPr>
              <a:t>祷告</a:t>
            </a:r>
            <a:r>
              <a:rPr lang="zh-CN" altLang="en-GB" sz="4800" b="1" dirty="0" smtClean="0">
                <a:solidFill>
                  <a:srgbClr val="FFFF00"/>
                </a:solidFill>
                <a:effectLst>
                  <a:outerShdw blurRad="38100" dist="38100" dir="2700000" algn="tl">
                    <a:srgbClr val="000000"/>
                  </a:outerShdw>
                </a:effectLst>
                <a:ea typeface="DFHeiMedium-B5" charset="-128"/>
              </a:rPr>
              <a:t>是什麼</a:t>
            </a:r>
          </a:p>
          <a:p>
            <a:pPr algn="ctr">
              <a:lnSpc>
                <a:spcPct val="90000"/>
              </a:lnSpc>
            </a:pPr>
            <a:r>
              <a:rPr lang="zh-CN" altLang="en-GB" sz="4800" b="1" dirty="0" smtClean="0">
                <a:solidFill>
                  <a:srgbClr val="FFFF00"/>
                </a:solidFill>
                <a:effectLst>
                  <a:outerShdw blurRad="38100" dist="38100" dir="2700000" algn="tl">
                    <a:srgbClr val="000000"/>
                  </a:outerShdw>
                </a:effectLst>
                <a:ea typeface="DFHeiMedium-B5" charset="-128"/>
              </a:rPr>
              <a:t>?</a:t>
            </a: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63492" name="Rectangle 4"/>
          <p:cNvSpPr>
            <a:spLocks noGrp="1" noChangeArrowheads="1"/>
          </p:cNvSpPr>
          <p:nvPr>
            <p:ph type="ctrTitle"/>
          </p:nvPr>
        </p:nvSpPr>
        <p:spPr>
          <a:xfrm>
            <a:off x="1219200" y="0"/>
            <a:ext cx="7620000" cy="908720"/>
          </a:xfrm>
          <a:noFill/>
          <a:ln/>
        </p:spPr>
        <p:txBody>
          <a:bodyPr/>
          <a:lstStyle/>
          <a:p>
            <a:pPr>
              <a:spcBef>
                <a:spcPct val="10000"/>
              </a:spcBef>
            </a:pP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3.</a:t>
            </a: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 从祷告到祈求</a:t>
            </a:r>
            <a:endParaRPr lang="zh-TW" altLang="en-GB"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
        <p:nvSpPr>
          <p:cNvPr id="5" name="Rectangle 4"/>
          <p:cNvSpPr txBox="1">
            <a:spLocks noChangeArrowheads="1"/>
          </p:cNvSpPr>
          <p:nvPr/>
        </p:nvSpPr>
        <p:spPr bwMode="auto">
          <a:xfrm>
            <a:off x="1371600" y="764704"/>
            <a:ext cx="7620000" cy="144016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a:lnSpc>
                <a:spcPct val="95000"/>
              </a:lnSpc>
              <a:spcBef>
                <a:spcPct val="10000"/>
              </a:spcBef>
            </a:pPr>
            <a:r>
              <a:rPr lang="zh-CN" altLang="en-US" sz="44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应当一无罣虑、只要凡事借着祷告、祈求</a:t>
            </a:r>
            <a:r>
              <a:rPr lang="en-US" altLang="zh-CN" sz="44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a:t>
            </a:r>
            <a:r>
              <a:rPr lang="zh-CN" altLang="en-US" sz="44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将腓</a:t>
            </a:r>
            <a:r>
              <a:rPr lang="en-US" altLang="zh-CN" sz="44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4:6)</a:t>
            </a:r>
            <a:endParaRPr kumimoji="0" lang="zh-TW" altLang="en-GB" sz="4400" b="1" i="1" u="sng" strike="noStrike" kern="0" cap="none" spc="0" normalizeH="0" baseline="0" noProof="0" dirty="0">
              <a:ln>
                <a:noFill/>
              </a:ln>
              <a:solidFill>
                <a:srgbClr val="FF3300"/>
              </a:solidFill>
              <a:effectLst>
                <a:outerShdw blurRad="38100" dist="38100" dir="2700000" algn="tl">
                  <a:srgbClr val="000000"/>
                </a:outerShdw>
              </a:effectLst>
              <a:uLnTx/>
              <a:uFillTx/>
              <a:latin typeface="Arial" pitchFamily="34" charset="0"/>
              <a:ea typeface="SimHei" pitchFamily="49" charset="-122"/>
              <a:cs typeface="+mj-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FFFF"/>
            </a:gs>
            <a:gs pos="100000">
              <a:srgbClr val="FFCCFF"/>
            </a:gs>
          </a:gsLst>
          <a:lin ang="18900000" scaled="1"/>
        </a:gra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subTitle" idx="1"/>
          </p:nvPr>
        </p:nvSpPr>
        <p:spPr>
          <a:xfrm>
            <a:off x="1219200" y="2348880"/>
            <a:ext cx="7924800" cy="4581128"/>
          </a:xfrm>
        </p:spPr>
        <p:txBody>
          <a:bodyPr/>
          <a:lstStyle/>
          <a:p>
            <a:pPr>
              <a:spcBef>
                <a:spcPct val="10000"/>
              </a:spcBef>
            </a:pPr>
            <a:endPar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endParaRPr>
          </a:p>
          <a:p>
            <a:pPr>
              <a:spcBef>
                <a:spcPct val="10000"/>
              </a:spcBef>
            </a:pP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诗</a:t>
            </a:r>
            <a:r>
              <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rPr>
              <a:t>61:8 </a:t>
            </a:r>
          </a:p>
          <a:p>
            <a:pPr>
              <a:spcBef>
                <a:spcPct val="10000"/>
              </a:spcBef>
            </a:pP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这样、我要歌颂你的名、直到永远、好天天还我所许的愿。</a:t>
            </a:r>
            <a:endPar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endParaRPr>
          </a:p>
        </p:txBody>
      </p:sp>
      <p:sp>
        <p:nvSpPr>
          <p:cNvPr id="63491" name="Text Box 3" descr="Purple mesh"/>
          <p:cNvSpPr txBox="1">
            <a:spLocks noChangeArrowheads="1"/>
          </p:cNvSpPr>
          <p:nvPr/>
        </p:nvSpPr>
        <p:spPr bwMode="auto">
          <a:xfrm>
            <a:off x="0" y="0"/>
            <a:ext cx="1143000" cy="6954838"/>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zh-TW" altLang="en-US" sz="4800" b="1" dirty="0">
              <a:solidFill>
                <a:srgbClr val="FFFF00"/>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FFFF00"/>
                </a:solidFill>
                <a:effectLst>
                  <a:outerShdw blurRad="38100" dist="38100" dir="2700000" algn="tl">
                    <a:srgbClr val="000000"/>
                  </a:outerShdw>
                </a:effectLst>
                <a:ea typeface="DFHeiMedium-B5" charset="-128"/>
              </a:rPr>
              <a:t>祷告</a:t>
            </a:r>
            <a:r>
              <a:rPr lang="zh-CN" altLang="en-GB" sz="4800" b="1" dirty="0" smtClean="0">
                <a:solidFill>
                  <a:srgbClr val="FFFF00"/>
                </a:solidFill>
                <a:effectLst>
                  <a:outerShdw blurRad="38100" dist="38100" dir="2700000" algn="tl">
                    <a:srgbClr val="000000"/>
                  </a:outerShdw>
                </a:effectLst>
                <a:ea typeface="DFHeiMedium-B5" charset="-128"/>
              </a:rPr>
              <a:t>是什麼</a:t>
            </a:r>
          </a:p>
          <a:p>
            <a:pPr algn="ctr">
              <a:lnSpc>
                <a:spcPct val="90000"/>
              </a:lnSpc>
            </a:pPr>
            <a:r>
              <a:rPr lang="zh-CN" altLang="en-GB" sz="4800" b="1" dirty="0" smtClean="0">
                <a:solidFill>
                  <a:srgbClr val="FFFF00"/>
                </a:solidFill>
                <a:effectLst>
                  <a:outerShdw blurRad="38100" dist="38100" dir="2700000" algn="tl">
                    <a:srgbClr val="000000"/>
                  </a:outerShdw>
                </a:effectLst>
                <a:ea typeface="DFHeiMedium-B5" charset="-128"/>
              </a:rPr>
              <a:t>?</a:t>
            </a: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63492" name="Rectangle 4"/>
          <p:cNvSpPr>
            <a:spLocks noGrp="1" noChangeArrowheads="1"/>
          </p:cNvSpPr>
          <p:nvPr>
            <p:ph type="ctrTitle"/>
          </p:nvPr>
        </p:nvSpPr>
        <p:spPr>
          <a:xfrm>
            <a:off x="1219200" y="0"/>
            <a:ext cx="7620000" cy="908720"/>
          </a:xfrm>
          <a:noFill/>
          <a:ln/>
        </p:spPr>
        <p:txBody>
          <a:bodyPr/>
          <a:lstStyle/>
          <a:p>
            <a:pPr>
              <a:spcBef>
                <a:spcPct val="10000"/>
              </a:spcBef>
            </a:pP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3.</a:t>
            </a: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 从祷告到祈求 </a:t>
            </a:r>
            <a:r>
              <a:rPr lang="zh-CN" altLang="en-US" sz="5400" i="1" dirty="0" smtClean="0">
                <a:solidFill>
                  <a:srgbClr val="FF3300"/>
                </a:solidFill>
                <a:effectLst>
                  <a:outerShdw blurRad="38100" dist="38100" dir="2700000" algn="tl">
                    <a:srgbClr val="000000"/>
                  </a:outerShdw>
                </a:effectLst>
                <a:latin typeface="Arial" pitchFamily="34" charset="0"/>
                <a:ea typeface="SimHei" pitchFamily="49" charset="-122"/>
              </a:rPr>
              <a:t>「</a:t>
            </a:r>
            <a:r>
              <a:rPr lang="zh-CN" altLang="en-US" i="1" dirty="0" smtClean="0">
                <a:solidFill>
                  <a:srgbClr val="FF3300"/>
                </a:solidFill>
                <a:effectLst>
                  <a:outerShdw blurRad="38100" dist="38100" dir="2700000" algn="tl">
                    <a:srgbClr val="000000"/>
                  </a:outerShdw>
                </a:effectLst>
                <a:latin typeface="Arial" pitchFamily="34" charset="0"/>
                <a:ea typeface="SimHei" pitchFamily="49" charset="-122"/>
              </a:rPr>
              <a:t>许愿说」</a:t>
            </a:r>
            <a:endParaRPr lang="zh-TW" altLang="en-GB"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
        <p:nvSpPr>
          <p:cNvPr id="5" name="Rectangle 4"/>
          <p:cNvSpPr txBox="1">
            <a:spLocks noChangeArrowheads="1"/>
          </p:cNvSpPr>
          <p:nvPr/>
        </p:nvSpPr>
        <p:spPr bwMode="auto">
          <a:xfrm>
            <a:off x="1371600" y="908720"/>
            <a:ext cx="7620000" cy="1584176"/>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a:lnSpc>
                <a:spcPct val="95000"/>
              </a:lnSpc>
              <a:spcBef>
                <a:spcPct val="10000"/>
              </a:spcBef>
            </a:pPr>
            <a:r>
              <a:rPr lang="zh-CN" altLang="en-US" sz="54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神喜悦我们许愿，但许愿是要偿还。</a:t>
            </a:r>
            <a:endParaRPr kumimoji="0" lang="zh-TW" altLang="en-GB" sz="6000" b="1" u="sng" strike="noStrike" kern="0" cap="none" spc="0" normalizeH="0" baseline="0" noProof="0" dirty="0">
              <a:ln>
                <a:noFill/>
              </a:ln>
              <a:solidFill>
                <a:srgbClr val="FF3300"/>
              </a:solidFill>
              <a:effectLst>
                <a:outerShdw blurRad="38100" dist="38100" dir="2700000" algn="tl">
                  <a:srgbClr val="000000"/>
                </a:outerShdw>
              </a:effectLst>
              <a:uLnTx/>
              <a:uFillTx/>
              <a:latin typeface="Arial" pitchFamily="34" charset="0"/>
              <a:ea typeface="SimHei" pitchFamily="49" charset="-122"/>
              <a:cs typeface="+mj-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FFFF"/>
            </a:gs>
            <a:gs pos="100000">
              <a:srgbClr val="FFCCFF"/>
            </a:gs>
          </a:gsLst>
          <a:lin ang="18900000" scaled="1"/>
        </a:gra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subTitle" idx="1"/>
          </p:nvPr>
        </p:nvSpPr>
        <p:spPr>
          <a:xfrm>
            <a:off x="1219200" y="2348880"/>
            <a:ext cx="7924800" cy="4581128"/>
          </a:xfrm>
        </p:spPr>
        <p:txBody>
          <a:bodyPr/>
          <a:lstStyle/>
          <a:p>
            <a:pPr>
              <a:spcBef>
                <a:spcPct val="10000"/>
              </a:spcBef>
            </a:pPr>
            <a:endPar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endParaRPr>
          </a:p>
          <a:p>
            <a:pPr>
              <a:spcBef>
                <a:spcPct val="10000"/>
              </a:spcBef>
            </a:pP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诗</a:t>
            </a:r>
            <a:r>
              <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rPr>
              <a:t>76:11 </a:t>
            </a:r>
          </a:p>
          <a:p>
            <a:pPr>
              <a:spcBef>
                <a:spcPct val="10000"/>
              </a:spcBef>
            </a:pP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你们许愿、当向耶和华你们的神还愿．</a:t>
            </a:r>
            <a:endPar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endParaRPr>
          </a:p>
        </p:txBody>
      </p:sp>
      <p:sp>
        <p:nvSpPr>
          <p:cNvPr id="63491" name="Text Box 3" descr="Purple mesh"/>
          <p:cNvSpPr txBox="1">
            <a:spLocks noChangeArrowheads="1"/>
          </p:cNvSpPr>
          <p:nvPr/>
        </p:nvSpPr>
        <p:spPr bwMode="auto">
          <a:xfrm>
            <a:off x="0" y="0"/>
            <a:ext cx="1143000" cy="6954838"/>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zh-TW" altLang="en-US" sz="4800" b="1" dirty="0">
              <a:solidFill>
                <a:srgbClr val="FFFF00"/>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FFFF00"/>
                </a:solidFill>
                <a:effectLst>
                  <a:outerShdw blurRad="38100" dist="38100" dir="2700000" algn="tl">
                    <a:srgbClr val="000000"/>
                  </a:outerShdw>
                </a:effectLst>
                <a:ea typeface="DFHeiMedium-B5" charset="-128"/>
              </a:rPr>
              <a:t>祷告</a:t>
            </a:r>
            <a:r>
              <a:rPr lang="zh-CN" altLang="en-GB" sz="4800" b="1" dirty="0" smtClean="0">
                <a:solidFill>
                  <a:srgbClr val="FFFF00"/>
                </a:solidFill>
                <a:effectLst>
                  <a:outerShdw blurRad="38100" dist="38100" dir="2700000" algn="tl">
                    <a:srgbClr val="000000"/>
                  </a:outerShdw>
                </a:effectLst>
                <a:ea typeface="DFHeiMedium-B5" charset="-128"/>
              </a:rPr>
              <a:t>是什麼</a:t>
            </a:r>
          </a:p>
          <a:p>
            <a:pPr algn="ctr">
              <a:lnSpc>
                <a:spcPct val="90000"/>
              </a:lnSpc>
            </a:pPr>
            <a:r>
              <a:rPr lang="zh-CN" altLang="en-GB" sz="4800" b="1" dirty="0" smtClean="0">
                <a:solidFill>
                  <a:srgbClr val="FFFF00"/>
                </a:solidFill>
                <a:effectLst>
                  <a:outerShdw blurRad="38100" dist="38100" dir="2700000" algn="tl">
                    <a:srgbClr val="000000"/>
                  </a:outerShdw>
                </a:effectLst>
                <a:ea typeface="DFHeiMedium-B5" charset="-128"/>
              </a:rPr>
              <a:t>?</a:t>
            </a: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63492" name="Rectangle 4"/>
          <p:cNvSpPr>
            <a:spLocks noGrp="1" noChangeArrowheads="1"/>
          </p:cNvSpPr>
          <p:nvPr>
            <p:ph type="ctrTitle"/>
          </p:nvPr>
        </p:nvSpPr>
        <p:spPr>
          <a:xfrm>
            <a:off x="1219200" y="0"/>
            <a:ext cx="7620000" cy="908720"/>
          </a:xfrm>
          <a:noFill/>
          <a:ln/>
        </p:spPr>
        <p:txBody>
          <a:bodyPr/>
          <a:lstStyle/>
          <a:p>
            <a:pPr>
              <a:spcBef>
                <a:spcPct val="10000"/>
              </a:spcBef>
            </a:pP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3.</a:t>
            </a: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 从祷告到祈求 </a:t>
            </a:r>
            <a:r>
              <a:rPr lang="zh-CN" altLang="en-US" sz="5400" i="1" dirty="0" smtClean="0">
                <a:solidFill>
                  <a:srgbClr val="FF3300"/>
                </a:solidFill>
                <a:effectLst>
                  <a:outerShdw blurRad="38100" dist="38100" dir="2700000" algn="tl">
                    <a:srgbClr val="000000"/>
                  </a:outerShdw>
                </a:effectLst>
                <a:latin typeface="Arial" pitchFamily="34" charset="0"/>
                <a:ea typeface="SimHei" pitchFamily="49" charset="-122"/>
              </a:rPr>
              <a:t>「</a:t>
            </a:r>
            <a:r>
              <a:rPr lang="zh-CN" altLang="en-US" i="1" dirty="0" smtClean="0">
                <a:solidFill>
                  <a:srgbClr val="FF3300"/>
                </a:solidFill>
                <a:effectLst>
                  <a:outerShdw blurRad="38100" dist="38100" dir="2700000" algn="tl">
                    <a:srgbClr val="000000"/>
                  </a:outerShdw>
                </a:effectLst>
                <a:latin typeface="Arial" pitchFamily="34" charset="0"/>
                <a:ea typeface="SimHei" pitchFamily="49" charset="-122"/>
              </a:rPr>
              <a:t>许愿说」</a:t>
            </a:r>
            <a:endParaRPr lang="zh-TW" altLang="en-GB"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
        <p:nvSpPr>
          <p:cNvPr id="5" name="Rectangle 4"/>
          <p:cNvSpPr txBox="1">
            <a:spLocks noChangeArrowheads="1"/>
          </p:cNvSpPr>
          <p:nvPr/>
        </p:nvSpPr>
        <p:spPr bwMode="auto">
          <a:xfrm>
            <a:off x="1371600" y="908720"/>
            <a:ext cx="7620000" cy="1584176"/>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a:lnSpc>
                <a:spcPct val="95000"/>
              </a:lnSpc>
              <a:spcBef>
                <a:spcPct val="10000"/>
              </a:spcBef>
            </a:pPr>
            <a:r>
              <a:rPr lang="zh-CN" altLang="en-US" sz="54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神喜悦我们许愿，但许愿是要偿还。</a:t>
            </a:r>
            <a:endParaRPr kumimoji="0" lang="zh-TW" altLang="en-GB" sz="6000" b="1" i="1" u="sng" strike="noStrike" kern="0" cap="none" spc="0" normalizeH="0" baseline="0" noProof="0" dirty="0">
              <a:ln>
                <a:noFill/>
              </a:ln>
              <a:solidFill>
                <a:srgbClr val="FF3300"/>
              </a:solidFill>
              <a:effectLst>
                <a:outerShdw blurRad="38100" dist="38100" dir="2700000" algn="tl">
                  <a:srgbClr val="000000"/>
                </a:outerShdw>
              </a:effectLst>
              <a:uLnTx/>
              <a:uFillTx/>
              <a:latin typeface="Arial" pitchFamily="34" charset="0"/>
              <a:ea typeface="SimHei" pitchFamily="49" charset="-122"/>
              <a:cs typeface="+mj-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FFFF"/>
            </a:gs>
            <a:gs pos="100000">
              <a:srgbClr val="FFCCFF"/>
            </a:gs>
          </a:gsLst>
          <a:lin ang="18900000" scaled="1"/>
        </a:gra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subTitle" idx="1"/>
          </p:nvPr>
        </p:nvSpPr>
        <p:spPr>
          <a:xfrm>
            <a:off x="1219200" y="2348880"/>
            <a:ext cx="7924800" cy="4581128"/>
          </a:xfrm>
        </p:spPr>
        <p:txBody>
          <a:bodyPr/>
          <a:lstStyle/>
          <a:p>
            <a:pPr>
              <a:spcBef>
                <a:spcPct val="10000"/>
              </a:spcBef>
            </a:pP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传</a:t>
            </a:r>
            <a:r>
              <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rPr>
              <a:t>5:4-5 </a:t>
            </a:r>
          </a:p>
          <a:p>
            <a:pPr>
              <a:spcBef>
                <a:spcPct val="10000"/>
              </a:spcBef>
            </a:pP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你向神许愿、偿还不可迟延．因他不喜悦愚昧人．所以你许的愿应当偿还。你许愿不还、不如不许。</a:t>
            </a:r>
            <a:endPar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endParaRPr>
          </a:p>
        </p:txBody>
      </p:sp>
      <p:sp>
        <p:nvSpPr>
          <p:cNvPr id="63491" name="Text Box 3" descr="Purple mesh"/>
          <p:cNvSpPr txBox="1">
            <a:spLocks noChangeArrowheads="1"/>
          </p:cNvSpPr>
          <p:nvPr/>
        </p:nvSpPr>
        <p:spPr bwMode="auto">
          <a:xfrm>
            <a:off x="0" y="0"/>
            <a:ext cx="1143000" cy="6954838"/>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zh-TW" altLang="en-US" sz="4800" b="1" dirty="0">
              <a:solidFill>
                <a:srgbClr val="FFFF00"/>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FFFF00"/>
                </a:solidFill>
                <a:effectLst>
                  <a:outerShdw blurRad="38100" dist="38100" dir="2700000" algn="tl">
                    <a:srgbClr val="000000"/>
                  </a:outerShdw>
                </a:effectLst>
                <a:ea typeface="DFHeiMedium-B5" charset="-128"/>
              </a:rPr>
              <a:t>祷告</a:t>
            </a:r>
            <a:r>
              <a:rPr lang="zh-CN" altLang="en-GB" sz="4800" b="1" dirty="0" smtClean="0">
                <a:solidFill>
                  <a:srgbClr val="FFFF00"/>
                </a:solidFill>
                <a:effectLst>
                  <a:outerShdw blurRad="38100" dist="38100" dir="2700000" algn="tl">
                    <a:srgbClr val="000000"/>
                  </a:outerShdw>
                </a:effectLst>
                <a:ea typeface="DFHeiMedium-B5" charset="-128"/>
              </a:rPr>
              <a:t>是什麼</a:t>
            </a:r>
          </a:p>
          <a:p>
            <a:pPr algn="ctr">
              <a:lnSpc>
                <a:spcPct val="90000"/>
              </a:lnSpc>
            </a:pPr>
            <a:r>
              <a:rPr lang="zh-CN" altLang="en-GB" sz="4800" b="1" dirty="0" smtClean="0">
                <a:solidFill>
                  <a:srgbClr val="FFFF00"/>
                </a:solidFill>
                <a:effectLst>
                  <a:outerShdw blurRad="38100" dist="38100" dir="2700000" algn="tl">
                    <a:srgbClr val="000000"/>
                  </a:outerShdw>
                </a:effectLst>
                <a:ea typeface="DFHeiMedium-B5" charset="-128"/>
              </a:rPr>
              <a:t>?</a:t>
            </a: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63492" name="Rectangle 4"/>
          <p:cNvSpPr>
            <a:spLocks noGrp="1" noChangeArrowheads="1"/>
          </p:cNvSpPr>
          <p:nvPr>
            <p:ph type="ctrTitle"/>
          </p:nvPr>
        </p:nvSpPr>
        <p:spPr>
          <a:xfrm>
            <a:off x="1219200" y="0"/>
            <a:ext cx="7620000" cy="908720"/>
          </a:xfrm>
          <a:noFill/>
          <a:ln/>
        </p:spPr>
        <p:txBody>
          <a:bodyPr/>
          <a:lstStyle/>
          <a:p>
            <a:pPr>
              <a:spcBef>
                <a:spcPct val="10000"/>
              </a:spcBef>
            </a:pP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3.</a:t>
            </a: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 从祷告到祈求 </a:t>
            </a:r>
            <a:r>
              <a:rPr lang="zh-CN" altLang="en-US" sz="5400" i="1" dirty="0" smtClean="0">
                <a:solidFill>
                  <a:srgbClr val="FF3300"/>
                </a:solidFill>
                <a:effectLst>
                  <a:outerShdw blurRad="38100" dist="38100" dir="2700000" algn="tl">
                    <a:srgbClr val="000000"/>
                  </a:outerShdw>
                </a:effectLst>
                <a:latin typeface="Arial" pitchFamily="34" charset="0"/>
                <a:ea typeface="SimHei" pitchFamily="49" charset="-122"/>
              </a:rPr>
              <a:t>「</a:t>
            </a:r>
            <a:r>
              <a:rPr lang="zh-CN" altLang="en-US" i="1" dirty="0" smtClean="0">
                <a:solidFill>
                  <a:srgbClr val="FF3300"/>
                </a:solidFill>
                <a:effectLst>
                  <a:outerShdw blurRad="38100" dist="38100" dir="2700000" algn="tl">
                    <a:srgbClr val="000000"/>
                  </a:outerShdw>
                </a:effectLst>
                <a:latin typeface="Arial" pitchFamily="34" charset="0"/>
                <a:ea typeface="SimHei" pitchFamily="49" charset="-122"/>
              </a:rPr>
              <a:t>许愿说」</a:t>
            </a:r>
            <a:endParaRPr lang="zh-TW" altLang="en-GB"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
        <p:nvSpPr>
          <p:cNvPr id="5" name="Rectangle 4"/>
          <p:cNvSpPr txBox="1">
            <a:spLocks noChangeArrowheads="1"/>
          </p:cNvSpPr>
          <p:nvPr/>
        </p:nvSpPr>
        <p:spPr bwMode="auto">
          <a:xfrm>
            <a:off x="1371600" y="908720"/>
            <a:ext cx="7620000" cy="1584176"/>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a:lnSpc>
                <a:spcPct val="95000"/>
              </a:lnSpc>
              <a:spcBef>
                <a:spcPct val="10000"/>
              </a:spcBef>
            </a:pPr>
            <a:r>
              <a:rPr lang="zh-CN" altLang="en-US" sz="48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神喜悦我们许愿，但许愿是要偿还。</a:t>
            </a:r>
            <a:endParaRPr kumimoji="0" lang="zh-TW" altLang="en-GB" sz="5400" b="1" i="1" u="sng" strike="noStrike" kern="0" cap="none" spc="0" normalizeH="0" baseline="0" noProof="0" dirty="0">
              <a:ln>
                <a:noFill/>
              </a:ln>
              <a:solidFill>
                <a:srgbClr val="FF3300"/>
              </a:solidFill>
              <a:effectLst>
                <a:outerShdw blurRad="38100" dist="38100" dir="2700000" algn="tl">
                  <a:srgbClr val="000000"/>
                </a:outerShdw>
              </a:effectLst>
              <a:uLnTx/>
              <a:uFillTx/>
              <a:latin typeface="Arial" pitchFamily="34" charset="0"/>
              <a:ea typeface="SimHei" pitchFamily="49" charset="-122"/>
              <a:cs typeface="+mj-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FFFF"/>
            </a:gs>
            <a:gs pos="100000">
              <a:srgbClr val="FFCCFF"/>
            </a:gs>
          </a:gsLst>
          <a:lin ang="18900000" scaled="1"/>
        </a:gra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subTitle" idx="1"/>
          </p:nvPr>
        </p:nvSpPr>
        <p:spPr>
          <a:xfrm>
            <a:off x="1219200" y="2348880"/>
            <a:ext cx="7924800" cy="4581128"/>
          </a:xfrm>
        </p:spPr>
        <p:txBody>
          <a:bodyPr/>
          <a:lstStyle/>
          <a:p>
            <a:pPr>
              <a:spcBef>
                <a:spcPct val="10000"/>
              </a:spcBef>
            </a:pPr>
            <a:r>
              <a:rPr lang="zh-CN" altLang="en-US" sz="5400" b="0" dirty="0" smtClean="0">
                <a:solidFill>
                  <a:srgbClr val="008000"/>
                </a:solidFill>
                <a:effectLst>
                  <a:outerShdw blurRad="38100" dist="38100" dir="2700000" algn="tl">
                    <a:srgbClr val="000000"/>
                  </a:outerShdw>
                </a:effectLst>
                <a:latin typeface="Arial" pitchFamily="34" charset="0"/>
                <a:ea typeface="SimHei" pitchFamily="49" charset="-122"/>
              </a:rPr>
              <a:t>「哈拿在耶和华面前不住的祈祷、</a:t>
            </a:r>
            <a:r>
              <a:rPr lang="en-US" altLang="zh-CN" sz="5400" b="0" dirty="0" smtClean="0">
                <a:solidFill>
                  <a:srgbClr val="008000"/>
                </a:solidFill>
                <a:effectLst>
                  <a:outerShdw blurRad="38100" dist="38100" dir="2700000" algn="tl">
                    <a:srgbClr val="000000"/>
                  </a:outerShdw>
                </a:effectLst>
                <a:latin typeface="Arial" pitchFamily="34" charset="0"/>
                <a:ea typeface="SimHei" pitchFamily="49" charset="-122"/>
              </a:rPr>
              <a:t>...</a:t>
            </a:r>
            <a:r>
              <a:rPr lang="zh-CN" altLang="en-US" sz="5400" b="0" dirty="0" smtClean="0">
                <a:solidFill>
                  <a:srgbClr val="008000"/>
                </a:solidFill>
                <a:effectLst>
                  <a:outerShdw blurRad="38100" dist="38100" dir="2700000" algn="tl">
                    <a:srgbClr val="000000"/>
                  </a:outerShdw>
                </a:effectLst>
                <a:latin typeface="Arial" pitchFamily="34" charset="0"/>
                <a:ea typeface="SimHei" pitchFamily="49" charset="-122"/>
              </a:rPr>
              <a:t>」</a:t>
            </a:r>
            <a:r>
              <a:rPr lang="en-US" altLang="zh-CN" sz="5400" b="0" dirty="0" smtClean="0">
                <a:solidFill>
                  <a:srgbClr val="008000"/>
                </a:solidFill>
                <a:effectLst>
                  <a:outerShdw blurRad="38100" dist="38100" dir="2700000" algn="tl">
                    <a:srgbClr val="000000"/>
                  </a:outerShdw>
                </a:effectLst>
                <a:latin typeface="Arial" pitchFamily="34" charset="0"/>
                <a:ea typeface="SimHei" pitchFamily="49" charset="-122"/>
              </a:rPr>
              <a:t>(</a:t>
            </a:r>
            <a:r>
              <a:rPr lang="zh-CN" altLang="en-US" sz="5400" b="0" dirty="0" smtClean="0">
                <a:solidFill>
                  <a:srgbClr val="008000"/>
                </a:solidFill>
                <a:effectLst>
                  <a:outerShdw blurRad="38100" dist="38100" dir="2700000" algn="tl">
                    <a:srgbClr val="000000"/>
                  </a:outerShdw>
                </a:effectLst>
                <a:latin typeface="Arial" pitchFamily="34" charset="0"/>
                <a:ea typeface="SimHei" pitchFamily="49" charset="-122"/>
              </a:rPr>
              <a:t>撒上</a:t>
            </a:r>
            <a:r>
              <a:rPr lang="en-US" altLang="zh-CN" sz="5400" b="0" dirty="0" smtClean="0">
                <a:solidFill>
                  <a:srgbClr val="008000"/>
                </a:solidFill>
                <a:effectLst>
                  <a:outerShdw blurRad="38100" dist="38100" dir="2700000" algn="tl">
                    <a:srgbClr val="000000"/>
                  </a:outerShdw>
                </a:effectLst>
                <a:latin typeface="Arial" pitchFamily="34" charset="0"/>
                <a:ea typeface="SimHei" pitchFamily="49" charset="-122"/>
              </a:rPr>
              <a:t>1:12)</a:t>
            </a:r>
          </a:p>
        </p:txBody>
      </p:sp>
      <p:sp>
        <p:nvSpPr>
          <p:cNvPr id="63491" name="Text Box 3" descr="Purple mesh"/>
          <p:cNvSpPr txBox="1">
            <a:spLocks noChangeArrowheads="1"/>
          </p:cNvSpPr>
          <p:nvPr/>
        </p:nvSpPr>
        <p:spPr bwMode="auto">
          <a:xfrm>
            <a:off x="0" y="0"/>
            <a:ext cx="1143000" cy="6954838"/>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zh-TW" altLang="en-US" sz="4800" b="1" dirty="0">
              <a:solidFill>
                <a:srgbClr val="FFFF00"/>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FFFF00"/>
                </a:solidFill>
                <a:effectLst>
                  <a:outerShdw blurRad="38100" dist="38100" dir="2700000" algn="tl">
                    <a:srgbClr val="000000"/>
                  </a:outerShdw>
                </a:effectLst>
                <a:ea typeface="DFHeiMedium-B5" charset="-128"/>
              </a:rPr>
              <a:t>祷告</a:t>
            </a:r>
            <a:r>
              <a:rPr lang="zh-CN" altLang="en-GB" sz="4800" b="1" dirty="0" smtClean="0">
                <a:solidFill>
                  <a:srgbClr val="FFFF00"/>
                </a:solidFill>
                <a:effectLst>
                  <a:outerShdw blurRad="38100" dist="38100" dir="2700000" algn="tl">
                    <a:srgbClr val="000000"/>
                  </a:outerShdw>
                </a:effectLst>
                <a:ea typeface="DFHeiMedium-B5" charset="-128"/>
              </a:rPr>
              <a:t>是什麼</a:t>
            </a:r>
          </a:p>
          <a:p>
            <a:pPr algn="ctr">
              <a:lnSpc>
                <a:spcPct val="90000"/>
              </a:lnSpc>
            </a:pPr>
            <a:r>
              <a:rPr lang="zh-CN" altLang="en-GB" sz="4800" b="1" dirty="0" smtClean="0">
                <a:solidFill>
                  <a:srgbClr val="FFFF00"/>
                </a:solidFill>
                <a:effectLst>
                  <a:outerShdw blurRad="38100" dist="38100" dir="2700000" algn="tl">
                    <a:srgbClr val="000000"/>
                  </a:outerShdw>
                </a:effectLst>
                <a:ea typeface="DFHeiMedium-B5" charset="-128"/>
              </a:rPr>
              <a:t>?</a:t>
            </a: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63492" name="Rectangle 4"/>
          <p:cNvSpPr>
            <a:spLocks noGrp="1" noChangeArrowheads="1"/>
          </p:cNvSpPr>
          <p:nvPr>
            <p:ph type="ctrTitle"/>
          </p:nvPr>
        </p:nvSpPr>
        <p:spPr>
          <a:xfrm>
            <a:off x="1219200" y="0"/>
            <a:ext cx="7620000" cy="1844824"/>
          </a:xfrm>
          <a:noFill/>
          <a:ln/>
        </p:spPr>
        <p:txBody>
          <a:bodyPr/>
          <a:lstStyle/>
          <a:p>
            <a:pPr>
              <a:spcBef>
                <a:spcPct val="10000"/>
              </a:spcBef>
            </a:pP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3.</a:t>
            </a: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 从祷告到祈求 </a:t>
            </a: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br>
            <a:r>
              <a:rPr lang="zh-CN" altLang="en-US" sz="6600" dirty="0" smtClean="0">
                <a:solidFill>
                  <a:srgbClr val="FF3300"/>
                </a:solidFill>
                <a:effectLst>
                  <a:outerShdw blurRad="38100" dist="38100" dir="2700000" algn="tl">
                    <a:srgbClr val="000000"/>
                  </a:outerShdw>
                </a:effectLst>
                <a:latin typeface="Arial" pitchFamily="34" charset="0"/>
                <a:ea typeface="SimHei" pitchFamily="49" charset="-122"/>
              </a:rPr>
              <a:t>「</a:t>
            </a:r>
            <a:r>
              <a:rPr lang="zh-CN" altLang="en-US" sz="6000" dirty="0" smtClean="0">
                <a:solidFill>
                  <a:srgbClr val="FF3300"/>
                </a:solidFill>
                <a:effectLst>
                  <a:outerShdw blurRad="38100" dist="38100" dir="2700000" algn="tl">
                    <a:srgbClr val="000000"/>
                  </a:outerShdw>
                </a:effectLst>
                <a:latin typeface="Arial" pitchFamily="34" charset="0"/>
                <a:ea typeface="SimHei" pitchFamily="49" charset="-122"/>
              </a:rPr>
              <a:t> 不住的祈祷 」</a:t>
            </a:r>
            <a:endParaRPr lang="zh-TW" altLang="en-GB"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00"/>
            </a:gs>
            <a:gs pos="100000">
              <a:srgbClr val="F9B6FE"/>
            </a:gs>
          </a:gsLst>
          <a:lin ang="18900000" scaled="1"/>
        </a:gra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subTitle" idx="1"/>
          </p:nvPr>
        </p:nvSpPr>
        <p:spPr>
          <a:xfrm>
            <a:off x="1371600" y="1556792"/>
            <a:ext cx="7772400" cy="5301208"/>
          </a:xfrm>
        </p:spPr>
        <p:txBody>
          <a:bodyPr/>
          <a:lstStyle/>
          <a:p>
            <a:pPr>
              <a:spcBef>
                <a:spcPct val="10000"/>
              </a:spcBef>
            </a:pPr>
            <a:r>
              <a:rPr lang="zh-CN" altLang="en-US" sz="4800" dirty="0" smtClean="0">
                <a:solidFill>
                  <a:srgbClr val="660033"/>
                </a:solidFill>
                <a:effectLst>
                  <a:outerShdw blurRad="38100" dist="38100" dir="2700000" algn="tl">
                    <a:srgbClr val="000000"/>
                  </a:outerShdw>
                </a:effectLst>
                <a:latin typeface="Arial" pitchFamily="34" charset="0"/>
                <a:ea typeface="SimHei" pitchFamily="49" charset="-122"/>
              </a:rPr>
              <a:t>约</a:t>
            </a:r>
            <a:r>
              <a:rPr lang="en-US" altLang="zh-CN" sz="4800" dirty="0" smtClean="0">
                <a:solidFill>
                  <a:srgbClr val="660033"/>
                </a:solidFill>
                <a:effectLst>
                  <a:outerShdw blurRad="38100" dist="38100" dir="2700000" algn="tl">
                    <a:srgbClr val="000000"/>
                  </a:outerShdw>
                </a:effectLst>
                <a:latin typeface="Arial" pitchFamily="34" charset="0"/>
                <a:ea typeface="SimHei" pitchFamily="49" charset="-122"/>
              </a:rPr>
              <a:t>1:12-13 </a:t>
            </a:r>
          </a:p>
          <a:p>
            <a:pPr>
              <a:spcBef>
                <a:spcPct val="10000"/>
              </a:spcBef>
            </a:pPr>
            <a:r>
              <a:rPr lang="zh-CN" altLang="en-US" sz="4800" dirty="0" smtClean="0">
                <a:solidFill>
                  <a:srgbClr val="660033"/>
                </a:solidFill>
                <a:effectLst>
                  <a:outerShdw blurRad="38100" dist="38100" dir="2700000" algn="tl">
                    <a:srgbClr val="000000"/>
                  </a:outerShdw>
                </a:effectLst>
                <a:latin typeface="Arial" pitchFamily="34" charset="0"/>
                <a:ea typeface="SimHei" pitchFamily="49" charset="-122"/>
              </a:rPr>
              <a:t>凡接待他的、就是信他名的人、他就赐他们权柄、作神的儿女。</a:t>
            </a:r>
            <a:r>
              <a:rPr lang="en-US" altLang="zh-CN" sz="4800" dirty="0" smtClean="0">
                <a:solidFill>
                  <a:srgbClr val="660033"/>
                </a:solidFill>
                <a:effectLst>
                  <a:outerShdw blurRad="38100" dist="38100" dir="2700000" algn="tl">
                    <a:srgbClr val="000000"/>
                  </a:outerShdw>
                </a:effectLst>
                <a:latin typeface="Arial" pitchFamily="34" charset="0"/>
                <a:ea typeface="SimHei" pitchFamily="49" charset="-122"/>
              </a:rPr>
              <a:t>13 </a:t>
            </a:r>
            <a:r>
              <a:rPr lang="zh-CN" altLang="en-US" sz="4800" dirty="0" smtClean="0">
                <a:solidFill>
                  <a:srgbClr val="660033"/>
                </a:solidFill>
                <a:effectLst>
                  <a:outerShdw blurRad="38100" dist="38100" dir="2700000" algn="tl">
                    <a:srgbClr val="000000"/>
                  </a:outerShdw>
                </a:effectLst>
                <a:latin typeface="Arial" pitchFamily="34" charset="0"/>
                <a:ea typeface="SimHei" pitchFamily="49" charset="-122"/>
              </a:rPr>
              <a:t>这等人不是从血气生的、不是从情欲生的、也不是从人意生的、乃是从神生的。</a:t>
            </a:r>
            <a:endParaRPr lang="zh-TW" altLang="en-GB" sz="4800" baseline="0" dirty="0">
              <a:solidFill>
                <a:srgbClr val="660033"/>
              </a:solidFill>
              <a:effectLst>
                <a:outerShdw blurRad="38100" dist="38100" dir="2700000" algn="tl">
                  <a:srgbClr val="000000"/>
                </a:outerShdw>
              </a:effectLst>
              <a:latin typeface="Arial" pitchFamily="34" charset="0"/>
              <a:ea typeface="SimHei" pitchFamily="49" charset="-122"/>
            </a:endParaRPr>
          </a:p>
        </p:txBody>
      </p:sp>
      <p:sp>
        <p:nvSpPr>
          <p:cNvPr id="30723" name="Text Box 3" descr="Brown marble"/>
          <p:cNvSpPr txBox="1">
            <a:spLocks noChangeArrowheads="1"/>
          </p:cNvSpPr>
          <p:nvPr/>
        </p:nvSpPr>
        <p:spPr bwMode="auto">
          <a:xfrm>
            <a:off x="0" y="0"/>
            <a:ext cx="1143000" cy="7017306"/>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zh-TW" altLang="en-US" sz="4800" b="1" dirty="0">
              <a:solidFill>
                <a:srgbClr val="FFFF00"/>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FFFF00"/>
                </a:solidFill>
                <a:effectLst>
                  <a:outerShdw blurRad="38100" dist="38100" dir="2700000" algn="tl">
                    <a:srgbClr val="000000"/>
                  </a:outerShdw>
                </a:effectLst>
                <a:ea typeface="DFHeiMedium-B5" charset="-128"/>
              </a:rPr>
              <a:t>祷告</a:t>
            </a:r>
            <a:endParaRPr lang="en-US" altLang="zh-CN" sz="4800" b="1" dirty="0" smtClean="0">
              <a:solidFill>
                <a:srgbClr val="FFFF00"/>
              </a:solidFill>
              <a:effectLst>
                <a:outerShdw blurRad="38100" dist="38100" dir="2700000" algn="tl">
                  <a:srgbClr val="000000"/>
                </a:outerShdw>
              </a:effectLst>
              <a:ea typeface="DFHeiMedium-B5" charset="-128"/>
            </a:endParaRPr>
          </a:p>
          <a:p>
            <a:pPr algn="ctr">
              <a:lnSpc>
                <a:spcPct val="90000"/>
              </a:lnSpc>
            </a:pPr>
            <a:r>
              <a:rPr lang="en-US" altLang="zh-CN" sz="4800" b="1" dirty="0" smtClean="0">
                <a:solidFill>
                  <a:srgbClr val="FFFF00"/>
                </a:solidFill>
                <a:effectLst>
                  <a:outerShdw blurRad="38100" dist="38100" dir="2700000" algn="tl">
                    <a:srgbClr val="000000"/>
                  </a:outerShdw>
                </a:effectLst>
                <a:ea typeface="DFHeiMedium-B5" charset="-128"/>
              </a:rPr>
              <a:t>:</a:t>
            </a:r>
          </a:p>
          <a:p>
            <a:pPr algn="ctr">
              <a:lnSpc>
                <a:spcPct val="90000"/>
              </a:lnSpc>
            </a:pPr>
            <a:r>
              <a:rPr lang="zh-TW" altLang="en-US" sz="4800" b="1" dirty="0" smtClean="0">
                <a:solidFill>
                  <a:srgbClr val="FFFF00"/>
                </a:solidFill>
                <a:effectLst>
                  <a:outerShdw blurRad="38100" dist="38100" dir="2700000" algn="tl">
                    <a:srgbClr val="000000"/>
                  </a:outerShdw>
                </a:effectLst>
                <a:ea typeface="DFHeiMedium-B5" charset="-128"/>
              </a:rPr>
              <a:t>与神相交</a:t>
            </a: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30726" name="Rectangle 6"/>
          <p:cNvSpPr>
            <a:spLocks noGrp="1" noChangeArrowheads="1"/>
          </p:cNvSpPr>
          <p:nvPr>
            <p:ph type="ctrTitle"/>
          </p:nvPr>
        </p:nvSpPr>
        <p:spPr>
          <a:xfrm>
            <a:off x="1295400" y="0"/>
            <a:ext cx="7620000" cy="1524000"/>
          </a:xfrm>
          <a:noFill/>
          <a:ln/>
        </p:spPr>
        <p:txBody>
          <a:bodyPr/>
          <a:lstStyle/>
          <a:p>
            <a:pPr>
              <a:spcBef>
                <a:spcPct val="10000"/>
              </a:spcBef>
            </a:pP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我们相信耶稣基督，圣灵便重生叫我们成为神的儿女。</a:t>
            </a:r>
            <a:endParaRPr lang="zh-TW" altLang="en-GB"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FFFF"/>
            </a:gs>
            <a:gs pos="100000">
              <a:srgbClr val="FFCCFF"/>
            </a:gs>
          </a:gsLst>
          <a:lin ang="18900000" scaled="1"/>
        </a:gra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subTitle" idx="1"/>
          </p:nvPr>
        </p:nvSpPr>
        <p:spPr>
          <a:xfrm>
            <a:off x="1219200" y="1484784"/>
            <a:ext cx="7924800" cy="5445224"/>
          </a:xfrm>
        </p:spPr>
        <p:txBody>
          <a:bodyPr/>
          <a:lstStyle/>
          <a:p>
            <a:pPr>
              <a:spcBef>
                <a:spcPct val="10000"/>
              </a:spcBef>
            </a:pPr>
            <a:r>
              <a:rPr lang="zh-CN" altLang="en-US" sz="4800" b="0" dirty="0" smtClean="0">
                <a:solidFill>
                  <a:srgbClr val="FF0000"/>
                </a:solidFill>
                <a:effectLst>
                  <a:outerShdw blurRad="38100" dist="38100" dir="2700000" algn="tl">
                    <a:srgbClr val="000000"/>
                  </a:outerShdw>
                </a:effectLst>
                <a:latin typeface="Arial" pitchFamily="34" charset="0"/>
                <a:ea typeface="SimHei" pitchFamily="49" charset="-122"/>
              </a:rPr>
              <a:t>比对：</a:t>
            </a: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太</a:t>
            </a:r>
            <a:r>
              <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rPr>
              <a:t>6:7-8 </a:t>
            </a:r>
          </a:p>
          <a:p>
            <a:pPr>
              <a:spcBef>
                <a:spcPct val="10000"/>
              </a:spcBef>
            </a:pP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你们祷告、不可像外邦人、用许多重复话．他们以为话多了必蒙垂听。你们不可效法他们．因为你们没有祈求以先、你们所需用的、你们的父早已知道了</a:t>
            </a:r>
            <a:endPar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endParaRPr>
          </a:p>
        </p:txBody>
      </p:sp>
      <p:sp>
        <p:nvSpPr>
          <p:cNvPr id="63491" name="Text Box 3" descr="Purple mesh"/>
          <p:cNvSpPr txBox="1">
            <a:spLocks noChangeArrowheads="1"/>
          </p:cNvSpPr>
          <p:nvPr/>
        </p:nvSpPr>
        <p:spPr bwMode="auto">
          <a:xfrm>
            <a:off x="0" y="0"/>
            <a:ext cx="1143000" cy="6954838"/>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zh-TW" altLang="en-US" sz="4800" b="1" dirty="0">
              <a:solidFill>
                <a:srgbClr val="FFFF00"/>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FFFF00"/>
                </a:solidFill>
                <a:effectLst>
                  <a:outerShdw blurRad="38100" dist="38100" dir="2700000" algn="tl">
                    <a:srgbClr val="000000"/>
                  </a:outerShdw>
                </a:effectLst>
                <a:ea typeface="DFHeiMedium-B5" charset="-128"/>
              </a:rPr>
              <a:t>祷告</a:t>
            </a:r>
            <a:r>
              <a:rPr lang="zh-CN" altLang="en-GB" sz="4800" b="1" dirty="0" smtClean="0">
                <a:solidFill>
                  <a:srgbClr val="FFFF00"/>
                </a:solidFill>
                <a:effectLst>
                  <a:outerShdw blurRad="38100" dist="38100" dir="2700000" algn="tl">
                    <a:srgbClr val="000000"/>
                  </a:outerShdw>
                </a:effectLst>
                <a:ea typeface="DFHeiMedium-B5" charset="-128"/>
              </a:rPr>
              <a:t>是什麼</a:t>
            </a:r>
          </a:p>
          <a:p>
            <a:pPr algn="ctr">
              <a:lnSpc>
                <a:spcPct val="90000"/>
              </a:lnSpc>
            </a:pPr>
            <a:r>
              <a:rPr lang="zh-CN" altLang="en-GB" sz="4800" b="1" dirty="0" smtClean="0">
                <a:solidFill>
                  <a:srgbClr val="FFFF00"/>
                </a:solidFill>
                <a:effectLst>
                  <a:outerShdw blurRad="38100" dist="38100" dir="2700000" algn="tl">
                    <a:srgbClr val="000000"/>
                  </a:outerShdw>
                </a:effectLst>
                <a:ea typeface="DFHeiMedium-B5" charset="-128"/>
              </a:rPr>
              <a:t>?</a:t>
            </a: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63492" name="Rectangle 4"/>
          <p:cNvSpPr>
            <a:spLocks noGrp="1" noChangeArrowheads="1"/>
          </p:cNvSpPr>
          <p:nvPr>
            <p:ph type="ctrTitle"/>
          </p:nvPr>
        </p:nvSpPr>
        <p:spPr>
          <a:xfrm>
            <a:off x="1219200" y="0"/>
            <a:ext cx="7620000" cy="1556792"/>
          </a:xfrm>
          <a:noFill/>
          <a:ln/>
        </p:spPr>
        <p:txBody>
          <a:bodyPr/>
          <a:lstStyle/>
          <a:p>
            <a:pPr>
              <a:spcBef>
                <a:spcPct val="10000"/>
              </a:spcBef>
            </a:pP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3.</a:t>
            </a: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 从祷告到祈求</a:t>
            </a: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br>
            <a:r>
              <a:rPr lang="zh-CN" altLang="en-US" sz="5400" dirty="0" smtClean="0">
                <a:solidFill>
                  <a:srgbClr val="FF3300"/>
                </a:solidFill>
                <a:effectLst>
                  <a:outerShdw blurRad="38100" dist="38100" dir="2700000" algn="tl">
                    <a:srgbClr val="000000"/>
                  </a:outerShdw>
                </a:effectLst>
                <a:latin typeface="Arial" pitchFamily="34" charset="0"/>
                <a:ea typeface="SimHei" pitchFamily="49" charset="-122"/>
              </a:rPr>
              <a:t> </a:t>
            </a:r>
            <a:r>
              <a:rPr lang="zh-CN" altLang="en-US" sz="5400" i="1" dirty="0" smtClean="0">
                <a:solidFill>
                  <a:srgbClr val="FF3300"/>
                </a:solidFill>
                <a:effectLst>
                  <a:outerShdw blurRad="38100" dist="38100" dir="2700000" algn="tl">
                    <a:srgbClr val="000000"/>
                  </a:outerShdw>
                </a:effectLst>
                <a:latin typeface="Arial" pitchFamily="34" charset="0"/>
                <a:ea typeface="SimHei" pitchFamily="49" charset="-122"/>
              </a:rPr>
              <a:t>「</a:t>
            </a:r>
            <a:r>
              <a:rPr lang="zh-CN" altLang="en-US" i="1" dirty="0" smtClean="0">
                <a:solidFill>
                  <a:srgbClr val="FF3300"/>
                </a:solidFill>
                <a:effectLst>
                  <a:outerShdw blurRad="38100" dist="38100" dir="2700000" algn="tl">
                    <a:srgbClr val="000000"/>
                  </a:outerShdw>
                </a:effectLst>
                <a:latin typeface="Arial" pitchFamily="34" charset="0"/>
                <a:ea typeface="SimHei" pitchFamily="49" charset="-122"/>
              </a:rPr>
              <a:t> 不住的祈祷 」</a:t>
            </a: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 </a:t>
            </a:r>
            <a:endParaRPr lang="zh-TW" altLang="en-GB"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FFFF"/>
            </a:gs>
            <a:gs pos="100000">
              <a:srgbClr val="FFCCFF"/>
            </a:gs>
          </a:gsLst>
          <a:lin ang="18900000" scaled="1"/>
        </a:gra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subTitle" idx="1"/>
          </p:nvPr>
        </p:nvSpPr>
        <p:spPr>
          <a:xfrm>
            <a:off x="1219200" y="1484784"/>
            <a:ext cx="7924800" cy="5445224"/>
          </a:xfrm>
        </p:spPr>
        <p:txBody>
          <a:bodyPr/>
          <a:lstStyle/>
          <a:p>
            <a:pPr>
              <a:spcBef>
                <a:spcPct val="10000"/>
              </a:spcBef>
            </a:pPr>
            <a:r>
              <a:rPr lang="zh-CN" altLang="en-US" sz="5400" b="0" dirty="0" smtClean="0">
                <a:solidFill>
                  <a:srgbClr val="FF0000"/>
                </a:solidFill>
                <a:effectLst>
                  <a:outerShdw blurRad="38100" dist="38100" dir="2700000" algn="tl">
                    <a:srgbClr val="000000"/>
                  </a:outerShdw>
                </a:effectLst>
                <a:latin typeface="Arial" pitchFamily="34" charset="0"/>
                <a:ea typeface="SimHei" pitchFamily="49" charset="-122"/>
              </a:rPr>
              <a:t>哈拿不住的祷告，</a:t>
            </a:r>
            <a:endParaRPr lang="en-US" altLang="zh-CN" sz="5400" b="0" dirty="0" smtClean="0">
              <a:solidFill>
                <a:srgbClr val="FF0000"/>
              </a:solidFill>
              <a:effectLst>
                <a:outerShdw blurRad="38100" dist="38100" dir="2700000" algn="tl">
                  <a:srgbClr val="000000"/>
                </a:outerShdw>
              </a:effectLst>
              <a:latin typeface="Arial" pitchFamily="34" charset="0"/>
              <a:ea typeface="SimHei" pitchFamily="49" charset="-122"/>
            </a:endParaRPr>
          </a:p>
          <a:p>
            <a:pPr>
              <a:spcBef>
                <a:spcPct val="10000"/>
              </a:spcBef>
            </a:pPr>
            <a:r>
              <a:rPr lang="zh-CN" altLang="en-US" sz="5400" b="0" dirty="0" smtClean="0">
                <a:solidFill>
                  <a:srgbClr val="FF0000"/>
                </a:solidFill>
                <a:effectLst>
                  <a:outerShdw blurRad="38100" dist="38100" dir="2700000" algn="tl">
                    <a:srgbClr val="000000"/>
                  </a:outerShdw>
                </a:effectLst>
                <a:latin typeface="Arial" pitchFamily="34" charset="0"/>
                <a:ea typeface="SimHei" pitchFamily="49" charset="-122"/>
              </a:rPr>
              <a:t>因为她 </a:t>
            </a:r>
            <a:endParaRPr lang="en-US" altLang="zh-CN" sz="5400" b="0" dirty="0" smtClean="0">
              <a:solidFill>
                <a:srgbClr val="FF0000"/>
              </a:solidFill>
              <a:effectLst>
                <a:outerShdw blurRad="38100" dist="38100" dir="2700000" algn="tl">
                  <a:srgbClr val="000000"/>
                </a:outerShdw>
              </a:effectLst>
              <a:latin typeface="Arial" pitchFamily="34" charset="0"/>
              <a:ea typeface="SimHei" pitchFamily="49" charset="-122"/>
            </a:endParaRPr>
          </a:p>
          <a:p>
            <a:pPr>
              <a:spcBef>
                <a:spcPct val="10000"/>
              </a:spcBef>
            </a:pP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撒上</a:t>
            </a:r>
            <a:r>
              <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rPr>
              <a:t>1:15</a:t>
            </a:r>
          </a:p>
          <a:p>
            <a:pPr>
              <a:spcBef>
                <a:spcPct val="10000"/>
              </a:spcBef>
            </a:pPr>
            <a:r>
              <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rPr>
              <a:t>...</a:t>
            </a: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因被人激动愁苦太多、所以祈求到如今。</a:t>
            </a:r>
            <a:endPar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endParaRPr>
          </a:p>
        </p:txBody>
      </p:sp>
      <p:sp>
        <p:nvSpPr>
          <p:cNvPr id="63491" name="Text Box 3" descr="Purple mesh"/>
          <p:cNvSpPr txBox="1">
            <a:spLocks noChangeArrowheads="1"/>
          </p:cNvSpPr>
          <p:nvPr/>
        </p:nvSpPr>
        <p:spPr bwMode="auto">
          <a:xfrm>
            <a:off x="0" y="0"/>
            <a:ext cx="1143000" cy="6954838"/>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zh-TW" altLang="en-US" sz="4800" b="1" dirty="0">
              <a:solidFill>
                <a:srgbClr val="FFFF00"/>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FFFF00"/>
                </a:solidFill>
                <a:effectLst>
                  <a:outerShdw blurRad="38100" dist="38100" dir="2700000" algn="tl">
                    <a:srgbClr val="000000"/>
                  </a:outerShdw>
                </a:effectLst>
                <a:ea typeface="DFHeiMedium-B5" charset="-128"/>
              </a:rPr>
              <a:t>祷告</a:t>
            </a:r>
            <a:r>
              <a:rPr lang="zh-CN" altLang="en-GB" sz="4800" b="1" dirty="0" smtClean="0">
                <a:solidFill>
                  <a:srgbClr val="FFFF00"/>
                </a:solidFill>
                <a:effectLst>
                  <a:outerShdw blurRad="38100" dist="38100" dir="2700000" algn="tl">
                    <a:srgbClr val="000000"/>
                  </a:outerShdw>
                </a:effectLst>
                <a:ea typeface="DFHeiMedium-B5" charset="-128"/>
              </a:rPr>
              <a:t>是什麼</a:t>
            </a:r>
          </a:p>
          <a:p>
            <a:pPr algn="ctr">
              <a:lnSpc>
                <a:spcPct val="90000"/>
              </a:lnSpc>
            </a:pPr>
            <a:r>
              <a:rPr lang="zh-CN" altLang="en-GB" sz="4800" b="1" dirty="0" smtClean="0">
                <a:solidFill>
                  <a:srgbClr val="FFFF00"/>
                </a:solidFill>
                <a:effectLst>
                  <a:outerShdw blurRad="38100" dist="38100" dir="2700000" algn="tl">
                    <a:srgbClr val="000000"/>
                  </a:outerShdw>
                </a:effectLst>
                <a:ea typeface="DFHeiMedium-B5" charset="-128"/>
              </a:rPr>
              <a:t>?</a:t>
            </a: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63492" name="Rectangle 4"/>
          <p:cNvSpPr>
            <a:spLocks noGrp="1" noChangeArrowheads="1"/>
          </p:cNvSpPr>
          <p:nvPr>
            <p:ph type="ctrTitle"/>
          </p:nvPr>
        </p:nvSpPr>
        <p:spPr>
          <a:xfrm>
            <a:off x="1219200" y="0"/>
            <a:ext cx="7924800" cy="1052736"/>
          </a:xfrm>
          <a:noFill/>
          <a:ln/>
        </p:spPr>
        <p:txBody>
          <a:bodyPr/>
          <a:lstStyle/>
          <a:p>
            <a:pPr>
              <a:spcBef>
                <a:spcPct val="10000"/>
              </a:spcBef>
            </a:pPr>
            <a:r>
              <a:rPr lang="en-US" altLang="zh-CN" sz="4400" dirty="0" smtClean="0">
                <a:solidFill>
                  <a:srgbClr val="FF3300"/>
                </a:solidFill>
                <a:effectLst>
                  <a:outerShdw blurRad="38100" dist="38100" dir="2700000" algn="tl">
                    <a:srgbClr val="000000"/>
                  </a:outerShdw>
                </a:effectLst>
                <a:latin typeface="Arial" pitchFamily="34" charset="0"/>
                <a:ea typeface="SimHei" pitchFamily="49" charset="-122"/>
              </a:rPr>
              <a:t>3.</a:t>
            </a:r>
            <a:r>
              <a:rPr lang="zh-CN" altLang="en-US" sz="4400" dirty="0" smtClean="0">
                <a:solidFill>
                  <a:srgbClr val="FF3300"/>
                </a:solidFill>
                <a:effectLst>
                  <a:outerShdw blurRad="38100" dist="38100" dir="2700000" algn="tl">
                    <a:srgbClr val="000000"/>
                  </a:outerShdw>
                </a:effectLst>
                <a:latin typeface="Arial" pitchFamily="34" charset="0"/>
                <a:ea typeface="SimHei" pitchFamily="49" charset="-122"/>
              </a:rPr>
              <a:t> 从祷告到祈求 </a:t>
            </a:r>
            <a:r>
              <a:rPr lang="zh-CN" altLang="en-US" sz="4400" i="1" dirty="0" smtClean="0">
                <a:solidFill>
                  <a:srgbClr val="FF3300"/>
                </a:solidFill>
                <a:effectLst>
                  <a:outerShdw blurRad="38100" dist="38100" dir="2700000" algn="tl">
                    <a:srgbClr val="000000"/>
                  </a:outerShdw>
                </a:effectLst>
                <a:latin typeface="Arial" pitchFamily="34" charset="0"/>
                <a:ea typeface="SimHei" pitchFamily="49" charset="-122"/>
              </a:rPr>
              <a:t>「不住的祈祷 」</a:t>
            </a:r>
            <a:r>
              <a:rPr lang="zh-CN" altLang="en-US" sz="4400" dirty="0" smtClean="0">
                <a:solidFill>
                  <a:srgbClr val="FF3300"/>
                </a:solidFill>
                <a:effectLst>
                  <a:outerShdw blurRad="38100" dist="38100" dir="2700000" algn="tl">
                    <a:srgbClr val="000000"/>
                  </a:outerShdw>
                </a:effectLst>
                <a:latin typeface="Arial" pitchFamily="34" charset="0"/>
                <a:ea typeface="SimHei" pitchFamily="49" charset="-122"/>
              </a:rPr>
              <a:t> </a:t>
            </a:r>
            <a:endParaRPr lang="zh-TW" altLang="en-GB" sz="4400"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FFFF"/>
            </a:gs>
            <a:gs pos="100000">
              <a:srgbClr val="FFCCFF"/>
            </a:gs>
          </a:gsLst>
          <a:lin ang="18900000" scaled="1"/>
        </a:gra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subTitle" idx="1"/>
          </p:nvPr>
        </p:nvSpPr>
        <p:spPr>
          <a:xfrm>
            <a:off x="1219200" y="1484784"/>
            <a:ext cx="7924800" cy="5445224"/>
          </a:xfrm>
        </p:spPr>
        <p:txBody>
          <a:bodyPr/>
          <a:lstStyle/>
          <a:p>
            <a:pPr>
              <a:spcBef>
                <a:spcPct val="10000"/>
              </a:spcBef>
            </a:pPr>
            <a:r>
              <a:rPr lang="zh-CN" altLang="en-US" sz="5400" b="0" dirty="0" smtClean="0">
                <a:solidFill>
                  <a:srgbClr val="FF0000"/>
                </a:solidFill>
                <a:effectLst>
                  <a:outerShdw blurRad="38100" dist="38100" dir="2700000" algn="tl">
                    <a:srgbClr val="000000"/>
                  </a:outerShdw>
                </a:effectLst>
                <a:latin typeface="Arial" pitchFamily="34" charset="0"/>
                <a:ea typeface="SimHei" pitchFamily="49" charset="-122"/>
              </a:rPr>
              <a:t>她祷告， 直到她感到</a:t>
            </a:r>
            <a:endParaRPr lang="en-US" altLang="zh-CN" sz="5400" b="0" dirty="0" smtClean="0">
              <a:solidFill>
                <a:srgbClr val="FF0000"/>
              </a:solidFill>
              <a:effectLst>
                <a:outerShdw blurRad="38100" dist="38100" dir="2700000" algn="tl">
                  <a:srgbClr val="000000"/>
                </a:outerShdw>
              </a:effectLst>
              <a:latin typeface="Arial" pitchFamily="34" charset="0"/>
              <a:ea typeface="SimHei" pitchFamily="49" charset="-122"/>
            </a:endParaRPr>
          </a:p>
          <a:p>
            <a:pPr>
              <a:spcBef>
                <a:spcPct val="10000"/>
              </a:spcBef>
            </a:pPr>
            <a:r>
              <a:rPr lang="zh-CN" altLang="en-US" sz="5400" b="0" dirty="0" smtClean="0">
                <a:solidFill>
                  <a:srgbClr val="FF0000"/>
                </a:solidFill>
                <a:effectLst>
                  <a:outerShdw blurRad="38100" dist="38100" dir="2700000" algn="tl">
                    <a:srgbClr val="000000"/>
                  </a:outerShdw>
                </a:effectLst>
                <a:latin typeface="Arial" pitchFamily="34" charset="0"/>
                <a:ea typeface="SimHei" pitchFamily="49" charset="-122"/>
              </a:rPr>
              <a:t>「神所赐出人意外的平安、必在基督耶稣里、保守你们的心怀意念。」</a:t>
            </a:r>
            <a:r>
              <a:rPr lang="en-US" altLang="zh-CN" sz="5400" b="0" dirty="0" smtClean="0">
                <a:solidFill>
                  <a:srgbClr val="FF0000"/>
                </a:solidFill>
                <a:effectLst>
                  <a:outerShdw blurRad="38100" dist="38100" dir="2700000" algn="tl">
                    <a:srgbClr val="000000"/>
                  </a:outerShdw>
                </a:effectLst>
                <a:latin typeface="Arial" pitchFamily="34" charset="0"/>
                <a:ea typeface="SimHei" pitchFamily="49" charset="-122"/>
              </a:rPr>
              <a:t>(</a:t>
            </a:r>
            <a:r>
              <a:rPr lang="zh-CN" altLang="en-US" sz="5400" b="0" dirty="0" smtClean="0">
                <a:solidFill>
                  <a:srgbClr val="FF0000"/>
                </a:solidFill>
                <a:effectLst>
                  <a:outerShdw blurRad="38100" dist="38100" dir="2700000" algn="tl">
                    <a:srgbClr val="000000"/>
                  </a:outerShdw>
                </a:effectLst>
                <a:latin typeface="Arial" pitchFamily="34" charset="0"/>
                <a:ea typeface="SimHei" pitchFamily="49" charset="-122"/>
              </a:rPr>
              <a:t>腓</a:t>
            </a:r>
            <a:r>
              <a:rPr lang="en-US" altLang="zh-CN" sz="5400" b="0" dirty="0" smtClean="0">
                <a:solidFill>
                  <a:srgbClr val="FF0000"/>
                </a:solidFill>
                <a:effectLst>
                  <a:outerShdw blurRad="38100" dist="38100" dir="2700000" algn="tl">
                    <a:srgbClr val="000000"/>
                  </a:outerShdw>
                </a:effectLst>
                <a:latin typeface="Arial" pitchFamily="34" charset="0"/>
                <a:ea typeface="SimHei" pitchFamily="49" charset="-122"/>
              </a:rPr>
              <a:t>4:7) </a:t>
            </a:r>
          </a:p>
        </p:txBody>
      </p:sp>
      <p:sp>
        <p:nvSpPr>
          <p:cNvPr id="63491" name="Text Box 3" descr="Purple mesh"/>
          <p:cNvSpPr txBox="1">
            <a:spLocks noChangeArrowheads="1"/>
          </p:cNvSpPr>
          <p:nvPr/>
        </p:nvSpPr>
        <p:spPr bwMode="auto">
          <a:xfrm>
            <a:off x="0" y="0"/>
            <a:ext cx="1143000" cy="6954838"/>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zh-TW" altLang="en-US" sz="4800" b="1" dirty="0">
              <a:solidFill>
                <a:srgbClr val="FFFF00"/>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FFFF00"/>
                </a:solidFill>
                <a:effectLst>
                  <a:outerShdw blurRad="38100" dist="38100" dir="2700000" algn="tl">
                    <a:srgbClr val="000000"/>
                  </a:outerShdw>
                </a:effectLst>
                <a:ea typeface="DFHeiMedium-B5" charset="-128"/>
              </a:rPr>
              <a:t>祷告</a:t>
            </a:r>
            <a:r>
              <a:rPr lang="zh-CN" altLang="en-GB" sz="4800" b="1" dirty="0" smtClean="0">
                <a:solidFill>
                  <a:srgbClr val="FFFF00"/>
                </a:solidFill>
                <a:effectLst>
                  <a:outerShdw blurRad="38100" dist="38100" dir="2700000" algn="tl">
                    <a:srgbClr val="000000"/>
                  </a:outerShdw>
                </a:effectLst>
                <a:ea typeface="DFHeiMedium-B5" charset="-128"/>
              </a:rPr>
              <a:t>是什麼</a:t>
            </a:r>
          </a:p>
          <a:p>
            <a:pPr algn="ctr">
              <a:lnSpc>
                <a:spcPct val="90000"/>
              </a:lnSpc>
            </a:pPr>
            <a:r>
              <a:rPr lang="zh-CN" altLang="en-GB" sz="4800" b="1" dirty="0" smtClean="0">
                <a:solidFill>
                  <a:srgbClr val="FFFF00"/>
                </a:solidFill>
                <a:effectLst>
                  <a:outerShdw blurRad="38100" dist="38100" dir="2700000" algn="tl">
                    <a:srgbClr val="000000"/>
                  </a:outerShdw>
                </a:effectLst>
                <a:ea typeface="DFHeiMedium-B5" charset="-128"/>
              </a:rPr>
              <a:t>?</a:t>
            </a: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63492" name="Rectangle 4"/>
          <p:cNvSpPr>
            <a:spLocks noGrp="1" noChangeArrowheads="1"/>
          </p:cNvSpPr>
          <p:nvPr>
            <p:ph type="ctrTitle"/>
          </p:nvPr>
        </p:nvSpPr>
        <p:spPr>
          <a:xfrm>
            <a:off x="1219200" y="0"/>
            <a:ext cx="7924800" cy="1052736"/>
          </a:xfrm>
          <a:noFill/>
          <a:ln/>
        </p:spPr>
        <p:txBody>
          <a:bodyPr/>
          <a:lstStyle/>
          <a:p>
            <a:pPr>
              <a:spcBef>
                <a:spcPct val="10000"/>
              </a:spcBef>
            </a:pPr>
            <a:r>
              <a:rPr lang="en-US" altLang="zh-CN" sz="4400" dirty="0" smtClean="0">
                <a:solidFill>
                  <a:srgbClr val="FF3300"/>
                </a:solidFill>
                <a:effectLst>
                  <a:outerShdw blurRad="38100" dist="38100" dir="2700000" algn="tl">
                    <a:srgbClr val="000000"/>
                  </a:outerShdw>
                </a:effectLst>
                <a:latin typeface="Arial" pitchFamily="34" charset="0"/>
                <a:ea typeface="SimHei" pitchFamily="49" charset="-122"/>
              </a:rPr>
              <a:t>3.</a:t>
            </a:r>
            <a:r>
              <a:rPr lang="zh-CN" altLang="en-US" sz="4400" dirty="0" smtClean="0">
                <a:solidFill>
                  <a:srgbClr val="FF3300"/>
                </a:solidFill>
                <a:effectLst>
                  <a:outerShdw blurRad="38100" dist="38100" dir="2700000" algn="tl">
                    <a:srgbClr val="000000"/>
                  </a:outerShdw>
                </a:effectLst>
                <a:latin typeface="Arial" pitchFamily="34" charset="0"/>
                <a:ea typeface="SimHei" pitchFamily="49" charset="-122"/>
              </a:rPr>
              <a:t> 从祷告到祈求 </a:t>
            </a:r>
            <a:r>
              <a:rPr lang="zh-CN" altLang="en-US" sz="4400" i="1" dirty="0" smtClean="0">
                <a:solidFill>
                  <a:srgbClr val="FF3300"/>
                </a:solidFill>
                <a:effectLst>
                  <a:outerShdw blurRad="38100" dist="38100" dir="2700000" algn="tl">
                    <a:srgbClr val="000000"/>
                  </a:outerShdw>
                </a:effectLst>
                <a:latin typeface="Arial" pitchFamily="34" charset="0"/>
                <a:ea typeface="SimHei" pitchFamily="49" charset="-122"/>
              </a:rPr>
              <a:t>「不住的祈祷 」</a:t>
            </a:r>
            <a:r>
              <a:rPr lang="zh-CN" altLang="en-US" sz="4400" dirty="0" smtClean="0">
                <a:solidFill>
                  <a:srgbClr val="FF3300"/>
                </a:solidFill>
                <a:effectLst>
                  <a:outerShdw blurRad="38100" dist="38100" dir="2700000" algn="tl">
                    <a:srgbClr val="000000"/>
                  </a:outerShdw>
                </a:effectLst>
                <a:latin typeface="Arial" pitchFamily="34" charset="0"/>
                <a:ea typeface="SimHei" pitchFamily="49" charset="-122"/>
              </a:rPr>
              <a:t> </a:t>
            </a:r>
            <a:endParaRPr lang="zh-TW" altLang="en-GB" sz="4400"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rgbClr val="CCFF33"/>
            </a:gs>
            <a:gs pos="100000">
              <a:srgbClr val="CCFFFF"/>
            </a:gs>
          </a:gsLst>
          <a:lin ang="2700000" scaled="1"/>
        </a:gra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subTitle" idx="1"/>
          </p:nvPr>
        </p:nvSpPr>
        <p:spPr>
          <a:xfrm>
            <a:off x="1143000" y="1295400"/>
            <a:ext cx="8001000" cy="5562600"/>
          </a:xfrm>
        </p:spPr>
        <p:txBody>
          <a:bodyPr/>
          <a:lstStyle/>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p:txBody>
      </p:sp>
      <p:sp>
        <p:nvSpPr>
          <p:cNvPr id="31747" name="Text Box 3" descr="Green marble"/>
          <p:cNvSpPr txBox="1">
            <a:spLocks noChangeArrowheads="1"/>
          </p:cNvSpPr>
          <p:nvPr/>
        </p:nvSpPr>
        <p:spPr bwMode="auto">
          <a:xfrm>
            <a:off x="0" y="0"/>
            <a:ext cx="1143000" cy="7017306"/>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CCFF99"/>
                </a:solidFill>
                <a:effectLst>
                  <a:outerShdw blurRad="38100" dist="38100" dir="2700000" algn="tl">
                    <a:srgbClr val="000000"/>
                  </a:outerShdw>
                </a:effectLst>
                <a:ea typeface="DFHeiMedium-B5" charset="-128"/>
              </a:rPr>
              <a:t>祷告是什麼</a:t>
            </a:r>
          </a:p>
          <a:p>
            <a:pPr algn="ctr">
              <a:lnSpc>
                <a:spcPct val="90000"/>
              </a:lnSpc>
            </a:pPr>
            <a:r>
              <a:rPr lang="en-US" altLang="zh-CN" sz="4800" b="1" dirty="0" smtClean="0">
                <a:solidFill>
                  <a:srgbClr val="CCFF99"/>
                </a:solidFill>
                <a:effectLst>
                  <a:outerShdw blurRad="38100" dist="38100" dir="2700000" algn="tl">
                    <a:srgbClr val="000000"/>
                  </a:outerShdw>
                </a:effectLst>
                <a:ea typeface="DFHeiMedium-B5" charset="-128"/>
              </a:rPr>
              <a:t>?</a:t>
            </a:r>
          </a:p>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7" name="Rectangle 4"/>
          <p:cNvSpPr>
            <a:spLocks noGrp="1" noChangeArrowheads="1"/>
          </p:cNvSpPr>
          <p:nvPr>
            <p:ph type="ctrTitle"/>
          </p:nvPr>
        </p:nvSpPr>
        <p:spPr>
          <a:xfrm>
            <a:off x="1219200" y="0"/>
            <a:ext cx="7620000" cy="1124744"/>
          </a:xfrm>
          <a:noFill/>
          <a:ln/>
        </p:spPr>
        <p:txBody>
          <a:bodyPr/>
          <a:lstStyle/>
          <a:p>
            <a:pPr>
              <a:spcBef>
                <a:spcPct val="10000"/>
              </a:spcBef>
            </a:pPr>
            <a:r>
              <a:rPr lang="en-US" altLang="zh-CN" sz="5400" dirty="0" smtClean="0">
                <a:solidFill>
                  <a:srgbClr val="FF3300"/>
                </a:solidFill>
                <a:effectLst>
                  <a:outerShdw blurRad="38100" dist="38100" dir="2700000" algn="tl">
                    <a:srgbClr val="000000"/>
                  </a:outerShdw>
                </a:effectLst>
                <a:latin typeface="Arial" pitchFamily="34" charset="0"/>
                <a:ea typeface="SimHei" pitchFamily="49" charset="-122"/>
              </a:rPr>
              <a:t>4.</a:t>
            </a:r>
            <a:r>
              <a:rPr lang="zh-CN" altLang="en-US" sz="5400" dirty="0" smtClean="0">
                <a:solidFill>
                  <a:srgbClr val="FF3300"/>
                </a:solidFill>
                <a:effectLst>
                  <a:outerShdw blurRad="38100" dist="38100" dir="2700000" algn="tl">
                    <a:srgbClr val="000000"/>
                  </a:outerShdw>
                </a:effectLst>
                <a:latin typeface="Arial" pitchFamily="34" charset="0"/>
                <a:ea typeface="SimHei" pitchFamily="49" charset="-122"/>
              </a:rPr>
              <a:t> 从祈求到感谢</a:t>
            </a:r>
            <a:endParaRPr lang="zh-TW" altLang="en-GB" sz="5400"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
        <p:nvSpPr>
          <p:cNvPr id="8" name="Rectangle 4"/>
          <p:cNvSpPr txBox="1">
            <a:spLocks noChangeArrowheads="1"/>
          </p:cNvSpPr>
          <p:nvPr/>
        </p:nvSpPr>
        <p:spPr bwMode="auto">
          <a:xfrm>
            <a:off x="1371600" y="1052736"/>
            <a:ext cx="7620000" cy="547260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a:lnSpc>
                <a:spcPct val="95000"/>
              </a:lnSpc>
              <a:spcBef>
                <a:spcPct val="10000"/>
              </a:spcBef>
            </a:pPr>
            <a:r>
              <a:rPr lang="zh-CN" altLang="en-US" sz="48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应当一无罣虑、</a:t>
            </a:r>
            <a:endParaRPr lang="en-US" altLang="zh-CN" sz="48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endParaRPr>
          </a:p>
          <a:p>
            <a:pPr lvl="0" algn="ctr">
              <a:lnSpc>
                <a:spcPct val="95000"/>
              </a:lnSpc>
              <a:spcBef>
                <a:spcPct val="10000"/>
              </a:spcBef>
            </a:pPr>
            <a:r>
              <a:rPr lang="zh-CN" altLang="en-US" sz="48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只要凡事借着祷告、祈求</a:t>
            </a:r>
            <a:r>
              <a:rPr lang="zh-CN" altLang="en-US" sz="4800" b="1" i="1" kern="0" dirty="0" smtClean="0">
                <a:solidFill>
                  <a:srgbClr val="FF3300"/>
                </a:solidFill>
                <a:effectLst>
                  <a:outerShdw blurRad="38100" dist="38100" dir="2700000" algn="tl">
                    <a:srgbClr val="000000"/>
                  </a:outerShdw>
                </a:effectLst>
                <a:latin typeface="Arial" pitchFamily="34" charset="0"/>
                <a:ea typeface="SimHei" pitchFamily="49" charset="-122"/>
              </a:rPr>
              <a:t>、</a:t>
            </a:r>
            <a:r>
              <a:rPr lang="zh-CN" altLang="en-US" sz="72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感谢</a:t>
            </a:r>
            <a:r>
              <a:rPr lang="zh-CN" altLang="en-US" sz="4800" b="1" i="1" kern="0" dirty="0" smtClean="0">
                <a:solidFill>
                  <a:srgbClr val="FF3300"/>
                </a:solidFill>
                <a:effectLst>
                  <a:outerShdw blurRad="38100" dist="38100" dir="2700000" algn="tl">
                    <a:srgbClr val="000000"/>
                  </a:outerShdw>
                </a:effectLst>
                <a:latin typeface="Arial" pitchFamily="34" charset="0"/>
                <a:ea typeface="SimHei" pitchFamily="49" charset="-122"/>
              </a:rPr>
              <a:t>、</a:t>
            </a:r>
            <a:r>
              <a:rPr lang="en-US" altLang="zh-CN" sz="48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a:t>
            </a:r>
            <a:r>
              <a:rPr lang="zh-CN" altLang="en-US" sz="48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腓</a:t>
            </a:r>
            <a:r>
              <a:rPr lang="en-US" altLang="zh-CN" sz="4800" b="1" i="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4:6)</a:t>
            </a:r>
          </a:p>
          <a:p>
            <a:pPr lvl="0" algn="ctr">
              <a:lnSpc>
                <a:spcPct val="95000"/>
              </a:lnSpc>
              <a:spcBef>
                <a:spcPct val="10000"/>
              </a:spcBef>
            </a:pPr>
            <a:endParaRPr kumimoji="0" lang="en-US" altLang="zh-TW" b="1" i="1" u="sng" strike="noStrike" kern="0" cap="none" spc="0" normalizeH="0" baseline="0" noProof="0" dirty="0" smtClean="0">
              <a:ln>
                <a:noFill/>
              </a:ln>
              <a:solidFill>
                <a:srgbClr val="FF3300"/>
              </a:solidFill>
              <a:effectLst>
                <a:outerShdw blurRad="38100" dist="38100" dir="2700000" algn="tl">
                  <a:srgbClr val="000000"/>
                </a:outerShdw>
              </a:effectLst>
              <a:uLnTx/>
              <a:uFillTx/>
              <a:latin typeface="Arial" pitchFamily="34" charset="0"/>
              <a:ea typeface="SimHei" pitchFamily="49" charset="-122"/>
              <a:cs typeface="+mj-cs"/>
            </a:endParaRPr>
          </a:p>
          <a:p>
            <a:pPr lvl="0" algn="ctr">
              <a:lnSpc>
                <a:spcPct val="95000"/>
              </a:lnSpc>
              <a:spcBef>
                <a:spcPct val="10000"/>
              </a:spcBef>
            </a:pPr>
            <a:r>
              <a:rPr lang="zh-CN" altLang="en-US" sz="54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当我们已感到神告诉我们，祂已垂听了我们，便可开始感恩。</a:t>
            </a:r>
            <a:endParaRPr kumimoji="0" lang="zh-TW" altLang="en-GB" sz="5400" b="1" strike="noStrike" kern="0" cap="none" spc="0" normalizeH="0" baseline="0" noProof="0" dirty="0">
              <a:ln>
                <a:noFill/>
              </a:ln>
              <a:solidFill>
                <a:srgbClr val="FF3300"/>
              </a:solidFill>
              <a:effectLst>
                <a:outerShdw blurRad="38100" dist="38100" dir="2700000" algn="tl">
                  <a:srgbClr val="000000"/>
                </a:outerShdw>
              </a:effectLst>
              <a:uLnTx/>
              <a:uFillTx/>
              <a:latin typeface="Arial" pitchFamily="34" charset="0"/>
              <a:ea typeface="SimHei" pitchFamily="49" charset="-122"/>
              <a:cs typeface="+mj-cs"/>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rgbClr val="CCFF33"/>
            </a:gs>
            <a:gs pos="100000">
              <a:srgbClr val="CCFFFF"/>
            </a:gs>
          </a:gsLst>
          <a:lin ang="2700000" scaled="1"/>
        </a:gra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subTitle" idx="1"/>
          </p:nvPr>
        </p:nvSpPr>
        <p:spPr>
          <a:xfrm>
            <a:off x="1143000" y="1295400"/>
            <a:ext cx="8001000" cy="5562600"/>
          </a:xfrm>
        </p:spPr>
        <p:txBody>
          <a:bodyPr/>
          <a:lstStyle/>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p:txBody>
      </p:sp>
      <p:sp>
        <p:nvSpPr>
          <p:cNvPr id="31747" name="Text Box 3" descr="Green marble"/>
          <p:cNvSpPr txBox="1">
            <a:spLocks noChangeArrowheads="1"/>
          </p:cNvSpPr>
          <p:nvPr/>
        </p:nvSpPr>
        <p:spPr bwMode="auto">
          <a:xfrm>
            <a:off x="0" y="0"/>
            <a:ext cx="1143000" cy="7017306"/>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CCFF99"/>
                </a:solidFill>
                <a:effectLst>
                  <a:outerShdw blurRad="38100" dist="38100" dir="2700000" algn="tl">
                    <a:srgbClr val="000000"/>
                  </a:outerShdw>
                </a:effectLst>
                <a:ea typeface="DFHeiMedium-B5" charset="-128"/>
              </a:rPr>
              <a:t>祷告是什麼</a:t>
            </a:r>
          </a:p>
          <a:p>
            <a:pPr algn="ctr">
              <a:lnSpc>
                <a:spcPct val="90000"/>
              </a:lnSpc>
            </a:pPr>
            <a:r>
              <a:rPr lang="en-US" altLang="zh-CN" sz="4800" b="1" dirty="0" smtClean="0">
                <a:solidFill>
                  <a:srgbClr val="CCFF99"/>
                </a:solidFill>
                <a:effectLst>
                  <a:outerShdw blurRad="38100" dist="38100" dir="2700000" algn="tl">
                    <a:srgbClr val="000000"/>
                  </a:outerShdw>
                </a:effectLst>
                <a:ea typeface="DFHeiMedium-B5" charset="-128"/>
              </a:rPr>
              <a:t>?</a:t>
            </a:r>
          </a:p>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31749" name="Rectangle 5"/>
          <p:cNvSpPr>
            <a:spLocks noChangeArrowheads="1"/>
          </p:cNvSpPr>
          <p:nvPr/>
        </p:nvSpPr>
        <p:spPr bwMode="auto">
          <a:xfrm>
            <a:off x="1295400" y="5085184"/>
            <a:ext cx="7848600" cy="3168352"/>
          </a:xfrm>
          <a:prstGeom prst="rect">
            <a:avLst/>
          </a:prstGeom>
          <a:noFill/>
          <a:ln w="9525">
            <a:noFill/>
            <a:miter lim="800000"/>
            <a:headEnd/>
            <a:tailEnd/>
          </a:ln>
        </p:spPr>
        <p:txBody>
          <a:bodyPr/>
          <a:lstStyle/>
          <a:p>
            <a:pPr>
              <a:spcBef>
                <a:spcPct val="10000"/>
              </a:spcBef>
            </a:pPr>
            <a:endParaRPr lang="en-GB" altLang="zh-TW" sz="4000" b="1" dirty="0">
              <a:solidFill>
                <a:srgbClr val="990099"/>
              </a:solidFill>
              <a:effectLst>
                <a:outerShdw blurRad="38100" dist="38100" dir="2700000" algn="tl">
                  <a:srgbClr val="000000"/>
                </a:outerShdw>
              </a:effectLst>
              <a:latin typeface="DFHeiMedium-B5" charset="-128"/>
              <a:ea typeface="DFHeiMedium-B5" charset="-128"/>
            </a:endParaRPr>
          </a:p>
        </p:txBody>
      </p:sp>
      <p:sp>
        <p:nvSpPr>
          <p:cNvPr id="7" name="Rectangle 4"/>
          <p:cNvSpPr>
            <a:spLocks noGrp="1" noChangeArrowheads="1"/>
          </p:cNvSpPr>
          <p:nvPr>
            <p:ph type="ctrTitle"/>
          </p:nvPr>
        </p:nvSpPr>
        <p:spPr>
          <a:xfrm>
            <a:off x="1219200" y="0"/>
            <a:ext cx="7620000" cy="980728"/>
          </a:xfrm>
          <a:noFill/>
          <a:ln/>
        </p:spPr>
        <p:txBody>
          <a:bodyPr/>
          <a:lstStyle/>
          <a:p>
            <a:pPr>
              <a:spcBef>
                <a:spcPct val="10000"/>
              </a:spcBef>
            </a:pPr>
            <a:r>
              <a:rPr lang="en-US" altLang="zh-CN" sz="5400" dirty="0" smtClean="0">
                <a:solidFill>
                  <a:srgbClr val="FF3300"/>
                </a:solidFill>
                <a:effectLst>
                  <a:outerShdw blurRad="38100" dist="38100" dir="2700000" algn="tl">
                    <a:srgbClr val="000000"/>
                  </a:outerShdw>
                </a:effectLst>
                <a:latin typeface="Arial" pitchFamily="34" charset="0"/>
                <a:ea typeface="SimHei" pitchFamily="49" charset="-122"/>
              </a:rPr>
              <a:t>4.</a:t>
            </a:r>
            <a:r>
              <a:rPr lang="zh-CN" altLang="en-US" sz="5400" dirty="0" smtClean="0">
                <a:solidFill>
                  <a:srgbClr val="FF3300"/>
                </a:solidFill>
                <a:effectLst>
                  <a:outerShdw blurRad="38100" dist="38100" dir="2700000" algn="tl">
                    <a:srgbClr val="000000"/>
                  </a:outerShdw>
                </a:effectLst>
                <a:latin typeface="Arial" pitchFamily="34" charset="0"/>
                <a:ea typeface="SimHei" pitchFamily="49" charset="-122"/>
              </a:rPr>
              <a:t> 从祈求到感谢</a:t>
            </a:r>
            <a:endParaRPr lang="zh-TW" altLang="en-GB" sz="5400"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
        <p:nvSpPr>
          <p:cNvPr id="8" name="Rectangle 4"/>
          <p:cNvSpPr txBox="1">
            <a:spLocks noChangeArrowheads="1"/>
          </p:cNvSpPr>
          <p:nvPr/>
        </p:nvSpPr>
        <p:spPr bwMode="auto">
          <a:xfrm>
            <a:off x="1371600" y="1268760"/>
            <a:ext cx="7620000" cy="558924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a:lnSpc>
                <a:spcPct val="95000"/>
              </a:lnSpc>
              <a:spcBef>
                <a:spcPct val="10000"/>
              </a:spcBef>
            </a:pPr>
            <a:r>
              <a:rPr lang="zh-CN" altLang="en-US" sz="60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哈拿感谢</a:t>
            </a:r>
            <a:r>
              <a:rPr lang="en-US" altLang="zh-CN" sz="54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a:t>
            </a:r>
            <a:r>
              <a:rPr lang="zh-CN" altLang="en-US" sz="54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 包括：</a:t>
            </a:r>
            <a:endParaRPr lang="en-US" altLang="zh-CN" sz="54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endParaRPr>
          </a:p>
          <a:p>
            <a:pPr lvl="0" algn="ctr">
              <a:lnSpc>
                <a:spcPct val="95000"/>
              </a:lnSpc>
              <a:spcBef>
                <a:spcPct val="10000"/>
              </a:spcBef>
            </a:pPr>
            <a:r>
              <a:rPr lang="en-US" altLang="zh-CN" sz="60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(1) </a:t>
            </a:r>
            <a:r>
              <a:rPr lang="zh-CN" altLang="en-US" sz="60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她相信。</a:t>
            </a:r>
            <a:endParaRPr lang="en-US" altLang="zh-CN" sz="60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endParaRPr>
          </a:p>
          <a:p>
            <a:pPr lvl="0" algn="ctr">
              <a:lnSpc>
                <a:spcPct val="95000"/>
              </a:lnSpc>
              <a:spcBef>
                <a:spcPct val="10000"/>
              </a:spcBef>
            </a:pPr>
            <a:r>
              <a:rPr lang="zh-CN" altLang="en-US" sz="4800" b="1" dirty="0" smtClean="0">
                <a:solidFill>
                  <a:srgbClr val="990099"/>
                </a:solidFill>
                <a:effectLst>
                  <a:outerShdw blurRad="38100" dist="38100" dir="2700000" algn="tl">
                    <a:srgbClr val="000000"/>
                  </a:outerShdw>
                </a:effectLst>
                <a:ea typeface="DFHeiMedium-B5" charset="-128"/>
              </a:rPr>
              <a:t>撒上</a:t>
            </a:r>
            <a:r>
              <a:rPr lang="en-US" altLang="zh-CN" sz="4800" b="1" dirty="0" smtClean="0">
                <a:solidFill>
                  <a:srgbClr val="990099"/>
                </a:solidFill>
                <a:effectLst>
                  <a:outerShdw blurRad="38100" dist="38100" dir="2700000" algn="tl">
                    <a:srgbClr val="000000"/>
                  </a:outerShdw>
                </a:effectLst>
                <a:ea typeface="DFHeiMedium-B5" charset="-128"/>
              </a:rPr>
              <a:t>1:18</a:t>
            </a:r>
          </a:p>
          <a:p>
            <a:pPr lvl="0" algn="ctr">
              <a:lnSpc>
                <a:spcPct val="95000"/>
              </a:lnSpc>
              <a:spcBef>
                <a:spcPct val="10000"/>
              </a:spcBef>
            </a:pPr>
            <a:r>
              <a:rPr lang="zh-CN" altLang="en-US" sz="4800" b="1" dirty="0" smtClean="0">
                <a:solidFill>
                  <a:srgbClr val="990099"/>
                </a:solidFill>
                <a:effectLst>
                  <a:outerShdw blurRad="38100" dist="38100" dir="2700000" algn="tl">
                    <a:srgbClr val="000000"/>
                  </a:outerShdw>
                </a:effectLst>
                <a:ea typeface="DFHeiMedium-B5" charset="-128"/>
              </a:rPr>
              <a:t>哈拿说、愿婢女在你眼前蒙恩．于是妇人走去吃饭、面上再不带愁容了。</a:t>
            </a:r>
            <a:endParaRPr lang="en-US" altLang="zh-CN" sz="4800" b="1" dirty="0" smtClean="0">
              <a:solidFill>
                <a:srgbClr val="990099"/>
              </a:solidFill>
              <a:effectLst>
                <a:outerShdw blurRad="38100" dist="38100" dir="2700000" algn="tl">
                  <a:srgbClr val="000000"/>
                </a:outerShdw>
              </a:effectLst>
              <a:ea typeface="DFHeiMedium-B5" charset="-128"/>
            </a:endParaRPr>
          </a:p>
          <a:p>
            <a:pPr lvl="0" algn="ctr">
              <a:lnSpc>
                <a:spcPct val="95000"/>
              </a:lnSpc>
              <a:spcBef>
                <a:spcPct val="10000"/>
              </a:spcBef>
            </a:pPr>
            <a:endParaRPr lang="en-GB" altLang="zh-TW" sz="4800" b="1" dirty="0" smtClean="0">
              <a:solidFill>
                <a:srgbClr val="990099"/>
              </a:solidFill>
              <a:effectLst>
                <a:outerShdw blurRad="38100" dist="38100" dir="2700000" algn="tl">
                  <a:srgbClr val="000000"/>
                </a:outerShdw>
              </a:effectLst>
              <a:latin typeface="DFHeiMedium-B5" charset="-128"/>
              <a:ea typeface="DFHeiMedium-B5" charset="-12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rgbClr val="CCFF33"/>
            </a:gs>
            <a:gs pos="100000">
              <a:srgbClr val="CCFFFF"/>
            </a:gs>
          </a:gsLst>
          <a:lin ang="2700000" scaled="1"/>
        </a:gra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subTitle" idx="1"/>
          </p:nvPr>
        </p:nvSpPr>
        <p:spPr>
          <a:xfrm>
            <a:off x="1143000" y="1295400"/>
            <a:ext cx="8001000" cy="5562600"/>
          </a:xfrm>
        </p:spPr>
        <p:txBody>
          <a:bodyPr/>
          <a:lstStyle/>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p:txBody>
      </p:sp>
      <p:sp>
        <p:nvSpPr>
          <p:cNvPr id="31747" name="Text Box 3" descr="Green marble"/>
          <p:cNvSpPr txBox="1">
            <a:spLocks noChangeArrowheads="1"/>
          </p:cNvSpPr>
          <p:nvPr/>
        </p:nvSpPr>
        <p:spPr bwMode="auto">
          <a:xfrm>
            <a:off x="0" y="0"/>
            <a:ext cx="1143000" cy="7017306"/>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CCFF99"/>
                </a:solidFill>
                <a:effectLst>
                  <a:outerShdw blurRad="38100" dist="38100" dir="2700000" algn="tl">
                    <a:srgbClr val="000000"/>
                  </a:outerShdw>
                </a:effectLst>
                <a:ea typeface="DFHeiMedium-B5" charset="-128"/>
              </a:rPr>
              <a:t>祷告是什麼</a:t>
            </a:r>
          </a:p>
          <a:p>
            <a:pPr algn="ctr">
              <a:lnSpc>
                <a:spcPct val="90000"/>
              </a:lnSpc>
            </a:pPr>
            <a:r>
              <a:rPr lang="en-US" altLang="zh-CN" sz="4800" b="1" dirty="0" smtClean="0">
                <a:solidFill>
                  <a:srgbClr val="CCFF99"/>
                </a:solidFill>
                <a:effectLst>
                  <a:outerShdw blurRad="38100" dist="38100" dir="2700000" algn="tl">
                    <a:srgbClr val="000000"/>
                  </a:outerShdw>
                </a:effectLst>
                <a:ea typeface="DFHeiMedium-B5" charset="-128"/>
              </a:rPr>
              <a:t>?</a:t>
            </a:r>
          </a:p>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31749" name="Rectangle 5"/>
          <p:cNvSpPr>
            <a:spLocks noChangeArrowheads="1"/>
          </p:cNvSpPr>
          <p:nvPr/>
        </p:nvSpPr>
        <p:spPr bwMode="auto">
          <a:xfrm>
            <a:off x="1295400" y="5085184"/>
            <a:ext cx="7848600" cy="3168352"/>
          </a:xfrm>
          <a:prstGeom prst="rect">
            <a:avLst/>
          </a:prstGeom>
          <a:noFill/>
          <a:ln w="9525">
            <a:noFill/>
            <a:miter lim="800000"/>
            <a:headEnd/>
            <a:tailEnd/>
          </a:ln>
        </p:spPr>
        <p:txBody>
          <a:bodyPr/>
          <a:lstStyle/>
          <a:p>
            <a:pPr>
              <a:spcBef>
                <a:spcPct val="10000"/>
              </a:spcBef>
            </a:pPr>
            <a:endParaRPr lang="en-GB" altLang="zh-TW" sz="4000" b="1" dirty="0">
              <a:solidFill>
                <a:srgbClr val="990099"/>
              </a:solidFill>
              <a:effectLst>
                <a:outerShdw blurRad="38100" dist="38100" dir="2700000" algn="tl">
                  <a:srgbClr val="000000"/>
                </a:outerShdw>
              </a:effectLst>
              <a:latin typeface="DFHeiMedium-B5" charset="-128"/>
              <a:ea typeface="DFHeiMedium-B5" charset="-128"/>
            </a:endParaRPr>
          </a:p>
        </p:txBody>
      </p:sp>
      <p:sp>
        <p:nvSpPr>
          <p:cNvPr id="7" name="Rectangle 4"/>
          <p:cNvSpPr>
            <a:spLocks noGrp="1" noChangeArrowheads="1"/>
          </p:cNvSpPr>
          <p:nvPr>
            <p:ph type="ctrTitle"/>
          </p:nvPr>
        </p:nvSpPr>
        <p:spPr>
          <a:xfrm>
            <a:off x="1219200" y="0"/>
            <a:ext cx="7620000" cy="980728"/>
          </a:xfrm>
          <a:noFill/>
          <a:ln/>
        </p:spPr>
        <p:txBody>
          <a:bodyPr/>
          <a:lstStyle/>
          <a:p>
            <a:pPr>
              <a:spcBef>
                <a:spcPct val="10000"/>
              </a:spcBef>
            </a:pPr>
            <a:r>
              <a:rPr lang="en-US" altLang="zh-CN" sz="5400" dirty="0" smtClean="0">
                <a:solidFill>
                  <a:srgbClr val="FF3300"/>
                </a:solidFill>
                <a:effectLst>
                  <a:outerShdw blurRad="38100" dist="38100" dir="2700000" algn="tl">
                    <a:srgbClr val="000000"/>
                  </a:outerShdw>
                </a:effectLst>
                <a:latin typeface="Arial" pitchFamily="34" charset="0"/>
                <a:ea typeface="SimHei" pitchFamily="49" charset="-122"/>
              </a:rPr>
              <a:t>4.</a:t>
            </a:r>
            <a:r>
              <a:rPr lang="zh-CN" altLang="en-US" sz="5400" dirty="0" smtClean="0">
                <a:solidFill>
                  <a:srgbClr val="FF3300"/>
                </a:solidFill>
                <a:effectLst>
                  <a:outerShdw blurRad="38100" dist="38100" dir="2700000" algn="tl">
                    <a:srgbClr val="000000"/>
                  </a:outerShdw>
                </a:effectLst>
                <a:latin typeface="Arial" pitchFamily="34" charset="0"/>
                <a:ea typeface="SimHei" pitchFamily="49" charset="-122"/>
              </a:rPr>
              <a:t> 从祈求到感谢</a:t>
            </a:r>
            <a:endParaRPr lang="zh-TW" altLang="en-GB" sz="5400"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
        <p:nvSpPr>
          <p:cNvPr id="8" name="Rectangle 4"/>
          <p:cNvSpPr txBox="1">
            <a:spLocks noChangeArrowheads="1"/>
          </p:cNvSpPr>
          <p:nvPr/>
        </p:nvSpPr>
        <p:spPr bwMode="auto">
          <a:xfrm>
            <a:off x="1371600" y="1268760"/>
            <a:ext cx="7620000" cy="558924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a:lnSpc>
                <a:spcPct val="95000"/>
              </a:lnSpc>
              <a:spcBef>
                <a:spcPct val="10000"/>
              </a:spcBef>
            </a:pPr>
            <a:r>
              <a:rPr lang="zh-CN" altLang="en-US" sz="60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哈拿感谢</a:t>
            </a:r>
            <a:r>
              <a:rPr lang="en-US" altLang="zh-CN" sz="54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a:t>
            </a:r>
            <a:r>
              <a:rPr lang="zh-CN" altLang="en-US" sz="54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 包括：</a:t>
            </a:r>
            <a:endParaRPr lang="en-US" altLang="zh-CN" sz="54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endParaRPr>
          </a:p>
          <a:p>
            <a:pPr lvl="0" algn="ctr">
              <a:lnSpc>
                <a:spcPct val="95000"/>
              </a:lnSpc>
              <a:spcBef>
                <a:spcPct val="10000"/>
              </a:spcBef>
            </a:pPr>
            <a:r>
              <a:rPr lang="en-US" altLang="zh-TW" sz="60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(2) </a:t>
            </a:r>
            <a:r>
              <a:rPr lang="zh-TW" altLang="en-US" sz="60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她敬拜</a:t>
            </a:r>
            <a:r>
              <a:rPr lang="zh-CN" altLang="en-US" sz="60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a:t>
            </a:r>
            <a:endParaRPr lang="en-US" altLang="zh-CN" sz="60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endParaRPr>
          </a:p>
          <a:p>
            <a:pPr lvl="0" algn="ctr">
              <a:lnSpc>
                <a:spcPct val="95000"/>
              </a:lnSpc>
              <a:spcBef>
                <a:spcPct val="10000"/>
              </a:spcBef>
            </a:pPr>
            <a:r>
              <a:rPr lang="zh-CN" altLang="en-US" sz="4800" b="1" dirty="0" smtClean="0">
                <a:solidFill>
                  <a:srgbClr val="990099"/>
                </a:solidFill>
                <a:effectLst>
                  <a:outerShdw blurRad="38100" dist="38100" dir="2700000" algn="tl">
                    <a:srgbClr val="000000"/>
                  </a:outerShdw>
                </a:effectLst>
                <a:ea typeface="DFHeiMedium-B5" charset="-128"/>
              </a:rPr>
              <a:t>撒上</a:t>
            </a:r>
            <a:r>
              <a:rPr lang="en-US" altLang="zh-CN" sz="4800" b="1" dirty="0" smtClean="0">
                <a:solidFill>
                  <a:srgbClr val="990099"/>
                </a:solidFill>
                <a:effectLst>
                  <a:outerShdw blurRad="38100" dist="38100" dir="2700000" algn="tl">
                    <a:srgbClr val="000000"/>
                  </a:outerShdw>
                </a:effectLst>
                <a:ea typeface="DFHeiMedium-B5" charset="-128"/>
              </a:rPr>
              <a:t>1:19</a:t>
            </a:r>
          </a:p>
          <a:p>
            <a:pPr lvl="0" algn="ctr">
              <a:lnSpc>
                <a:spcPct val="95000"/>
              </a:lnSpc>
              <a:spcBef>
                <a:spcPct val="10000"/>
              </a:spcBef>
            </a:pPr>
            <a:r>
              <a:rPr lang="zh-CN" altLang="en-US" sz="4800" b="1" dirty="0" smtClean="0">
                <a:solidFill>
                  <a:srgbClr val="990099"/>
                </a:solidFill>
                <a:effectLst>
                  <a:outerShdw blurRad="38100" dist="38100" dir="2700000" algn="tl">
                    <a:srgbClr val="000000"/>
                  </a:outerShdw>
                </a:effectLst>
                <a:ea typeface="DFHeiMedium-B5" charset="-128"/>
              </a:rPr>
              <a:t>次日清早他们起来、在耶和华面前敬拜。</a:t>
            </a:r>
            <a:endParaRPr lang="en-US" altLang="zh-CN" sz="4800" b="1" dirty="0" smtClean="0">
              <a:solidFill>
                <a:srgbClr val="990099"/>
              </a:solidFill>
              <a:effectLst>
                <a:outerShdw blurRad="38100" dist="38100" dir="2700000" algn="tl">
                  <a:srgbClr val="000000"/>
                </a:outerShdw>
              </a:effectLst>
              <a:ea typeface="DFHeiMedium-B5" charset="-128"/>
            </a:endParaRPr>
          </a:p>
          <a:p>
            <a:pPr lvl="0" algn="ctr">
              <a:lnSpc>
                <a:spcPct val="95000"/>
              </a:lnSpc>
              <a:spcBef>
                <a:spcPct val="10000"/>
              </a:spcBef>
            </a:pPr>
            <a:endParaRPr lang="en-GB" altLang="zh-TW" sz="4800" b="1" dirty="0" smtClean="0">
              <a:solidFill>
                <a:srgbClr val="990099"/>
              </a:solidFill>
              <a:effectLst>
                <a:outerShdw blurRad="38100" dist="38100" dir="2700000" algn="tl">
                  <a:srgbClr val="000000"/>
                </a:outerShdw>
              </a:effectLst>
              <a:latin typeface="DFHeiMedium-B5" charset="-128"/>
              <a:ea typeface="DFHeiMedium-B5" charset="-12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rgbClr val="CCFF33"/>
            </a:gs>
            <a:gs pos="100000">
              <a:srgbClr val="CCFFFF"/>
            </a:gs>
          </a:gsLst>
          <a:lin ang="2700000" scaled="1"/>
        </a:gra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subTitle" idx="1"/>
          </p:nvPr>
        </p:nvSpPr>
        <p:spPr>
          <a:xfrm>
            <a:off x="1143000" y="1295400"/>
            <a:ext cx="8001000" cy="5562600"/>
          </a:xfrm>
        </p:spPr>
        <p:txBody>
          <a:bodyPr/>
          <a:lstStyle/>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p:txBody>
      </p:sp>
      <p:sp>
        <p:nvSpPr>
          <p:cNvPr id="31747" name="Text Box 3" descr="Green marble"/>
          <p:cNvSpPr txBox="1">
            <a:spLocks noChangeArrowheads="1"/>
          </p:cNvSpPr>
          <p:nvPr/>
        </p:nvSpPr>
        <p:spPr bwMode="auto">
          <a:xfrm>
            <a:off x="0" y="0"/>
            <a:ext cx="1143000" cy="7017306"/>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CCFF99"/>
                </a:solidFill>
                <a:effectLst>
                  <a:outerShdw blurRad="38100" dist="38100" dir="2700000" algn="tl">
                    <a:srgbClr val="000000"/>
                  </a:outerShdw>
                </a:effectLst>
                <a:ea typeface="DFHeiMedium-B5" charset="-128"/>
              </a:rPr>
              <a:t>祷告是什麼</a:t>
            </a:r>
          </a:p>
          <a:p>
            <a:pPr algn="ctr">
              <a:lnSpc>
                <a:spcPct val="90000"/>
              </a:lnSpc>
            </a:pPr>
            <a:r>
              <a:rPr lang="en-US" altLang="zh-CN" sz="4800" b="1" dirty="0" smtClean="0">
                <a:solidFill>
                  <a:srgbClr val="CCFF99"/>
                </a:solidFill>
                <a:effectLst>
                  <a:outerShdw blurRad="38100" dist="38100" dir="2700000" algn="tl">
                    <a:srgbClr val="000000"/>
                  </a:outerShdw>
                </a:effectLst>
                <a:ea typeface="DFHeiMedium-B5" charset="-128"/>
              </a:rPr>
              <a:t>?</a:t>
            </a:r>
          </a:p>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31749" name="Rectangle 5"/>
          <p:cNvSpPr>
            <a:spLocks noChangeArrowheads="1"/>
          </p:cNvSpPr>
          <p:nvPr/>
        </p:nvSpPr>
        <p:spPr bwMode="auto">
          <a:xfrm>
            <a:off x="1295400" y="5085184"/>
            <a:ext cx="7848600" cy="3168352"/>
          </a:xfrm>
          <a:prstGeom prst="rect">
            <a:avLst/>
          </a:prstGeom>
          <a:noFill/>
          <a:ln w="9525">
            <a:noFill/>
            <a:miter lim="800000"/>
            <a:headEnd/>
            <a:tailEnd/>
          </a:ln>
        </p:spPr>
        <p:txBody>
          <a:bodyPr/>
          <a:lstStyle/>
          <a:p>
            <a:pPr>
              <a:spcBef>
                <a:spcPct val="10000"/>
              </a:spcBef>
            </a:pPr>
            <a:endParaRPr lang="en-GB" altLang="zh-TW" sz="4000" b="1" dirty="0">
              <a:solidFill>
                <a:srgbClr val="990099"/>
              </a:solidFill>
              <a:effectLst>
                <a:outerShdw blurRad="38100" dist="38100" dir="2700000" algn="tl">
                  <a:srgbClr val="000000"/>
                </a:outerShdw>
              </a:effectLst>
              <a:latin typeface="DFHeiMedium-B5" charset="-128"/>
              <a:ea typeface="DFHeiMedium-B5" charset="-128"/>
            </a:endParaRPr>
          </a:p>
        </p:txBody>
      </p:sp>
      <p:sp>
        <p:nvSpPr>
          <p:cNvPr id="7" name="Rectangle 4"/>
          <p:cNvSpPr>
            <a:spLocks noGrp="1" noChangeArrowheads="1"/>
          </p:cNvSpPr>
          <p:nvPr>
            <p:ph type="ctrTitle"/>
          </p:nvPr>
        </p:nvSpPr>
        <p:spPr>
          <a:xfrm>
            <a:off x="1219200" y="0"/>
            <a:ext cx="7620000" cy="980728"/>
          </a:xfrm>
          <a:noFill/>
          <a:ln/>
        </p:spPr>
        <p:txBody>
          <a:bodyPr/>
          <a:lstStyle/>
          <a:p>
            <a:pPr>
              <a:spcBef>
                <a:spcPct val="10000"/>
              </a:spcBef>
            </a:pPr>
            <a:r>
              <a:rPr lang="en-US" altLang="zh-CN" sz="5400" dirty="0" smtClean="0">
                <a:solidFill>
                  <a:srgbClr val="FF3300"/>
                </a:solidFill>
                <a:effectLst>
                  <a:outerShdw blurRad="38100" dist="38100" dir="2700000" algn="tl">
                    <a:srgbClr val="000000"/>
                  </a:outerShdw>
                </a:effectLst>
                <a:latin typeface="Arial" pitchFamily="34" charset="0"/>
                <a:ea typeface="SimHei" pitchFamily="49" charset="-122"/>
              </a:rPr>
              <a:t>4.</a:t>
            </a:r>
            <a:r>
              <a:rPr lang="zh-CN" altLang="en-US" sz="5400" dirty="0" smtClean="0">
                <a:solidFill>
                  <a:srgbClr val="FF3300"/>
                </a:solidFill>
                <a:effectLst>
                  <a:outerShdw blurRad="38100" dist="38100" dir="2700000" algn="tl">
                    <a:srgbClr val="000000"/>
                  </a:outerShdw>
                </a:effectLst>
                <a:latin typeface="Arial" pitchFamily="34" charset="0"/>
                <a:ea typeface="SimHei" pitchFamily="49" charset="-122"/>
              </a:rPr>
              <a:t> 从祈求到感谢</a:t>
            </a:r>
            <a:endParaRPr lang="zh-TW" altLang="en-GB" sz="5400"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
        <p:nvSpPr>
          <p:cNvPr id="8" name="Rectangle 4"/>
          <p:cNvSpPr txBox="1">
            <a:spLocks noChangeArrowheads="1"/>
          </p:cNvSpPr>
          <p:nvPr/>
        </p:nvSpPr>
        <p:spPr bwMode="auto">
          <a:xfrm>
            <a:off x="1371600" y="1268760"/>
            <a:ext cx="7620000" cy="558924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a:lnSpc>
                <a:spcPct val="95000"/>
              </a:lnSpc>
              <a:spcBef>
                <a:spcPct val="10000"/>
              </a:spcBef>
            </a:pPr>
            <a:r>
              <a:rPr lang="zh-CN" altLang="en-US" sz="60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哈拿感谢</a:t>
            </a:r>
            <a:r>
              <a:rPr lang="en-US" altLang="zh-CN" sz="54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a:t>
            </a:r>
            <a:r>
              <a:rPr lang="zh-CN" altLang="en-US" sz="54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 包括：</a:t>
            </a:r>
            <a:endParaRPr lang="en-US" altLang="zh-CN" sz="54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endParaRPr>
          </a:p>
          <a:p>
            <a:pPr lvl="0" algn="ctr">
              <a:lnSpc>
                <a:spcPct val="95000"/>
              </a:lnSpc>
              <a:spcBef>
                <a:spcPct val="10000"/>
              </a:spcBef>
            </a:pPr>
            <a:r>
              <a:rPr lang="en-US" altLang="zh-TW" sz="60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(3) </a:t>
            </a:r>
            <a:r>
              <a:rPr lang="zh-TW" altLang="en-US" sz="60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以行为表示</a:t>
            </a:r>
            <a:r>
              <a:rPr lang="zh-CN" altLang="en-US" sz="54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a:t>
            </a:r>
            <a:endParaRPr lang="en-US" altLang="zh-CN" sz="54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endParaRPr>
          </a:p>
          <a:p>
            <a:pPr lvl="0" algn="ctr">
              <a:lnSpc>
                <a:spcPct val="95000"/>
              </a:lnSpc>
              <a:spcBef>
                <a:spcPct val="10000"/>
              </a:spcBef>
            </a:pPr>
            <a:r>
              <a:rPr lang="zh-CN" altLang="en-US" sz="4800" b="1" dirty="0" smtClean="0">
                <a:solidFill>
                  <a:srgbClr val="990099"/>
                </a:solidFill>
                <a:effectLst>
                  <a:outerShdw blurRad="38100" dist="38100" dir="2700000" algn="tl">
                    <a:srgbClr val="000000"/>
                  </a:outerShdw>
                </a:effectLst>
                <a:ea typeface="DFHeiMedium-B5" charset="-128"/>
              </a:rPr>
              <a:t>撒上</a:t>
            </a:r>
            <a:r>
              <a:rPr lang="en-US" altLang="zh-CN" sz="4800" b="1" dirty="0" smtClean="0">
                <a:solidFill>
                  <a:srgbClr val="990099"/>
                </a:solidFill>
                <a:effectLst>
                  <a:outerShdw blurRad="38100" dist="38100" dir="2700000" algn="tl">
                    <a:srgbClr val="000000"/>
                  </a:outerShdw>
                </a:effectLst>
                <a:ea typeface="DFHeiMedium-B5" charset="-128"/>
              </a:rPr>
              <a:t>1:19</a:t>
            </a:r>
          </a:p>
          <a:p>
            <a:pPr lvl="0" algn="ctr">
              <a:lnSpc>
                <a:spcPct val="95000"/>
              </a:lnSpc>
              <a:spcBef>
                <a:spcPct val="10000"/>
              </a:spcBef>
            </a:pPr>
            <a:r>
              <a:rPr lang="en-US" altLang="zh-CN" sz="4800" b="1" dirty="0" smtClean="0">
                <a:solidFill>
                  <a:srgbClr val="990099"/>
                </a:solidFill>
                <a:effectLst>
                  <a:outerShdw blurRad="38100" dist="38100" dir="2700000" algn="tl">
                    <a:srgbClr val="000000"/>
                  </a:outerShdw>
                </a:effectLst>
                <a:ea typeface="DFHeiMedium-B5" charset="-128"/>
              </a:rPr>
              <a:t>...</a:t>
            </a:r>
            <a:r>
              <a:rPr lang="zh-CN" altLang="en-US" sz="4800" b="1" dirty="0" smtClean="0">
                <a:solidFill>
                  <a:srgbClr val="990099"/>
                </a:solidFill>
                <a:effectLst>
                  <a:outerShdw blurRad="38100" dist="38100" dir="2700000" algn="tl">
                    <a:srgbClr val="000000"/>
                  </a:outerShdw>
                </a:effectLst>
                <a:ea typeface="DFHeiMedium-B5" charset="-128"/>
              </a:rPr>
              <a:t>就回拉玛、到了家里、以利加拿和妻哈拿同房、耶和华顾念哈拿、</a:t>
            </a:r>
            <a:r>
              <a:rPr lang="en-US" altLang="zh-CN" sz="4800" b="1" dirty="0" smtClean="0">
                <a:solidFill>
                  <a:srgbClr val="990099"/>
                </a:solidFill>
                <a:effectLst>
                  <a:outerShdw blurRad="38100" dist="38100" dir="2700000" algn="tl">
                    <a:srgbClr val="000000"/>
                  </a:outerShdw>
                </a:effectLst>
                <a:ea typeface="DFHeiMedium-B5" charset="-128"/>
              </a:rPr>
              <a:t> ...</a:t>
            </a:r>
          </a:p>
          <a:p>
            <a:pPr lvl="0" algn="ctr">
              <a:lnSpc>
                <a:spcPct val="95000"/>
              </a:lnSpc>
              <a:spcBef>
                <a:spcPct val="10000"/>
              </a:spcBef>
            </a:pPr>
            <a:endParaRPr lang="en-GB" altLang="zh-TW" sz="4800" b="1" dirty="0" smtClean="0">
              <a:solidFill>
                <a:srgbClr val="990099"/>
              </a:solidFill>
              <a:effectLst>
                <a:outerShdw blurRad="38100" dist="38100" dir="2700000" algn="tl">
                  <a:srgbClr val="000000"/>
                </a:outerShdw>
              </a:effectLst>
              <a:latin typeface="DFHeiMedium-B5" charset="-128"/>
              <a:ea typeface="DFHeiMedium-B5" charset="-128"/>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0">
          <a:gsLst>
            <a:gs pos="0">
              <a:srgbClr val="CCFF33"/>
            </a:gs>
            <a:gs pos="100000">
              <a:srgbClr val="CCFFFF"/>
            </a:gs>
          </a:gsLst>
          <a:lin ang="2700000" scaled="1"/>
        </a:gra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subTitle" idx="1"/>
          </p:nvPr>
        </p:nvSpPr>
        <p:spPr>
          <a:xfrm>
            <a:off x="1143000" y="1295400"/>
            <a:ext cx="8001000" cy="5562600"/>
          </a:xfrm>
        </p:spPr>
        <p:txBody>
          <a:bodyPr/>
          <a:lstStyle/>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p:txBody>
      </p:sp>
      <p:sp>
        <p:nvSpPr>
          <p:cNvPr id="31747" name="Text Box 3" descr="Green marble"/>
          <p:cNvSpPr txBox="1">
            <a:spLocks noChangeArrowheads="1"/>
          </p:cNvSpPr>
          <p:nvPr/>
        </p:nvSpPr>
        <p:spPr bwMode="auto">
          <a:xfrm>
            <a:off x="0" y="0"/>
            <a:ext cx="1143000" cy="7017306"/>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CCFF99"/>
                </a:solidFill>
                <a:effectLst>
                  <a:outerShdw blurRad="38100" dist="38100" dir="2700000" algn="tl">
                    <a:srgbClr val="000000"/>
                  </a:outerShdw>
                </a:effectLst>
                <a:ea typeface="DFHeiMedium-B5" charset="-128"/>
              </a:rPr>
              <a:t>祷告是什麼</a:t>
            </a:r>
          </a:p>
          <a:p>
            <a:pPr algn="ctr">
              <a:lnSpc>
                <a:spcPct val="90000"/>
              </a:lnSpc>
            </a:pPr>
            <a:r>
              <a:rPr lang="en-US" altLang="zh-CN" sz="4800" b="1" dirty="0" smtClean="0">
                <a:solidFill>
                  <a:srgbClr val="CCFF99"/>
                </a:solidFill>
                <a:effectLst>
                  <a:outerShdw blurRad="38100" dist="38100" dir="2700000" algn="tl">
                    <a:srgbClr val="000000"/>
                  </a:outerShdw>
                </a:effectLst>
                <a:ea typeface="DFHeiMedium-B5" charset="-128"/>
              </a:rPr>
              <a:t>?</a:t>
            </a:r>
          </a:p>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31749" name="Rectangle 5"/>
          <p:cNvSpPr>
            <a:spLocks noChangeArrowheads="1"/>
          </p:cNvSpPr>
          <p:nvPr/>
        </p:nvSpPr>
        <p:spPr bwMode="auto">
          <a:xfrm>
            <a:off x="1295400" y="5085184"/>
            <a:ext cx="7848600" cy="3168352"/>
          </a:xfrm>
          <a:prstGeom prst="rect">
            <a:avLst/>
          </a:prstGeom>
          <a:noFill/>
          <a:ln w="9525">
            <a:noFill/>
            <a:miter lim="800000"/>
            <a:headEnd/>
            <a:tailEnd/>
          </a:ln>
        </p:spPr>
        <p:txBody>
          <a:bodyPr/>
          <a:lstStyle/>
          <a:p>
            <a:pPr>
              <a:spcBef>
                <a:spcPct val="10000"/>
              </a:spcBef>
            </a:pPr>
            <a:endParaRPr lang="en-GB" altLang="zh-TW" sz="4000" b="1" dirty="0">
              <a:solidFill>
                <a:srgbClr val="990099"/>
              </a:solidFill>
              <a:effectLst>
                <a:outerShdw blurRad="38100" dist="38100" dir="2700000" algn="tl">
                  <a:srgbClr val="000000"/>
                </a:outerShdw>
              </a:effectLst>
              <a:latin typeface="DFHeiMedium-B5" charset="-128"/>
              <a:ea typeface="DFHeiMedium-B5" charset="-128"/>
            </a:endParaRPr>
          </a:p>
        </p:txBody>
      </p:sp>
      <p:sp>
        <p:nvSpPr>
          <p:cNvPr id="7" name="Rectangle 4"/>
          <p:cNvSpPr>
            <a:spLocks noGrp="1" noChangeArrowheads="1"/>
          </p:cNvSpPr>
          <p:nvPr>
            <p:ph type="ctrTitle"/>
          </p:nvPr>
        </p:nvSpPr>
        <p:spPr>
          <a:xfrm>
            <a:off x="1219200" y="0"/>
            <a:ext cx="7620000" cy="980728"/>
          </a:xfrm>
          <a:noFill/>
          <a:ln/>
        </p:spPr>
        <p:txBody>
          <a:bodyPr/>
          <a:lstStyle/>
          <a:p>
            <a:pPr>
              <a:spcBef>
                <a:spcPct val="10000"/>
              </a:spcBef>
            </a:pP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4.</a:t>
            </a: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 从祈求到感谢</a:t>
            </a:r>
            <a:endParaRPr lang="zh-TW" altLang="en-GB"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
        <p:nvSpPr>
          <p:cNvPr id="8" name="Rectangle 4"/>
          <p:cNvSpPr txBox="1">
            <a:spLocks noChangeArrowheads="1"/>
          </p:cNvSpPr>
          <p:nvPr/>
        </p:nvSpPr>
        <p:spPr bwMode="auto">
          <a:xfrm>
            <a:off x="1371600" y="1268760"/>
            <a:ext cx="7620000" cy="558924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a:lnSpc>
                <a:spcPct val="95000"/>
              </a:lnSpc>
              <a:spcBef>
                <a:spcPct val="10000"/>
              </a:spcBef>
            </a:pPr>
            <a:endParaRPr lang="en-US" altLang="zh-CN" sz="60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endParaRPr>
          </a:p>
          <a:p>
            <a:pPr lvl="0" algn="ctr">
              <a:lnSpc>
                <a:spcPct val="95000"/>
              </a:lnSpc>
              <a:spcBef>
                <a:spcPct val="10000"/>
              </a:spcBef>
            </a:pPr>
            <a:endParaRPr lang="en-US" altLang="zh-CN" sz="60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endParaRPr>
          </a:p>
          <a:p>
            <a:pPr lvl="0" algn="ctr">
              <a:lnSpc>
                <a:spcPct val="95000"/>
              </a:lnSpc>
              <a:spcBef>
                <a:spcPct val="10000"/>
              </a:spcBef>
            </a:pPr>
            <a:endParaRPr lang="en-US" altLang="zh-CN" sz="60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endParaRPr>
          </a:p>
          <a:p>
            <a:pPr lvl="0" algn="ctr">
              <a:lnSpc>
                <a:spcPct val="95000"/>
              </a:lnSpc>
              <a:spcBef>
                <a:spcPct val="10000"/>
              </a:spcBef>
            </a:pPr>
            <a:r>
              <a:rPr lang="zh-CN" altLang="en-US" sz="60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哈拿的感谢，</a:t>
            </a:r>
            <a:endParaRPr lang="en-US" altLang="zh-CN" sz="60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endParaRPr>
          </a:p>
          <a:p>
            <a:pPr lvl="0" algn="ctr">
              <a:lnSpc>
                <a:spcPct val="95000"/>
              </a:lnSpc>
              <a:spcBef>
                <a:spcPct val="10000"/>
              </a:spcBef>
            </a:pPr>
            <a:r>
              <a:rPr lang="zh-CN" altLang="en-US" sz="66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是由衷的感谢</a:t>
            </a:r>
            <a:r>
              <a:rPr lang="zh-CN" altLang="en-US" sz="60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a:t>
            </a:r>
            <a:endParaRPr lang="en-US" altLang="zh-CN" sz="60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endParaRPr>
          </a:p>
          <a:p>
            <a:pPr lvl="0" algn="ctr">
              <a:lnSpc>
                <a:spcPct val="95000"/>
              </a:lnSpc>
              <a:spcBef>
                <a:spcPct val="10000"/>
              </a:spcBef>
            </a:pPr>
            <a:r>
              <a:rPr lang="zh-CN" altLang="en-US" sz="60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感谢最高层次的表达，</a:t>
            </a:r>
            <a:r>
              <a:rPr lang="zh-CN" altLang="en-US" sz="72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就是还愿</a:t>
            </a:r>
            <a:endParaRPr lang="en-US" altLang="zh-TW" sz="72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endParaRPr>
          </a:p>
          <a:p>
            <a:pPr lvl="0" algn="ctr">
              <a:lnSpc>
                <a:spcPct val="95000"/>
              </a:lnSpc>
              <a:spcBef>
                <a:spcPct val="10000"/>
              </a:spcBef>
            </a:pPr>
            <a:endParaRPr lang="en-GB" altLang="zh-TW" sz="4800" b="1" dirty="0" smtClean="0">
              <a:solidFill>
                <a:srgbClr val="990099"/>
              </a:solidFill>
              <a:effectLst>
                <a:outerShdw blurRad="38100" dist="38100" dir="2700000" algn="tl">
                  <a:srgbClr val="000000"/>
                </a:outerShdw>
              </a:effectLst>
              <a:latin typeface="DFHeiMedium-B5" charset="-128"/>
              <a:ea typeface="DFHeiMedium-B5" charset="-128"/>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0">
          <a:gsLst>
            <a:gs pos="0">
              <a:srgbClr val="CCFF33"/>
            </a:gs>
            <a:gs pos="100000">
              <a:srgbClr val="CCFFFF"/>
            </a:gs>
          </a:gsLst>
          <a:lin ang="2700000" scaled="1"/>
        </a:gra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subTitle" idx="1"/>
          </p:nvPr>
        </p:nvSpPr>
        <p:spPr>
          <a:xfrm>
            <a:off x="1143000" y="1295400"/>
            <a:ext cx="8001000" cy="5562600"/>
          </a:xfrm>
        </p:spPr>
        <p:txBody>
          <a:bodyPr/>
          <a:lstStyle/>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p:txBody>
      </p:sp>
      <p:sp>
        <p:nvSpPr>
          <p:cNvPr id="31747" name="Text Box 3" descr="Green marble"/>
          <p:cNvSpPr txBox="1">
            <a:spLocks noChangeArrowheads="1"/>
          </p:cNvSpPr>
          <p:nvPr/>
        </p:nvSpPr>
        <p:spPr bwMode="auto">
          <a:xfrm>
            <a:off x="0" y="0"/>
            <a:ext cx="1143000" cy="7017306"/>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CCFF99"/>
                </a:solidFill>
                <a:effectLst>
                  <a:outerShdw blurRad="38100" dist="38100" dir="2700000" algn="tl">
                    <a:srgbClr val="000000"/>
                  </a:outerShdw>
                </a:effectLst>
                <a:ea typeface="DFHeiMedium-B5" charset="-128"/>
              </a:rPr>
              <a:t>祷告是什麼</a:t>
            </a:r>
          </a:p>
          <a:p>
            <a:pPr algn="ctr">
              <a:lnSpc>
                <a:spcPct val="90000"/>
              </a:lnSpc>
            </a:pPr>
            <a:r>
              <a:rPr lang="en-US" altLang="zh-CN" sz="4800" b="1" dirty="0" smtClean="0">
                <a:solidFill>
                  <a:srgbClr val="CCFF99"/>
                </a:solidFill>
                <a:effectLst>
                  <a:outerShdw blurRad="38100" dist="38100" dir="2700000" algn="tl">
                    <a:srgbClr val="000000"/>
                  </a:outerShdw>
                </a:effectLst>
                <a:ea typeface="DFHeiMedium-B5" charset="-128"/>
              </a:rPr>
              <a:t>?</a:t>
            </a:r>
          </a:p>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31749" name="Rectangle 5"/>
          <p:cNvSpPr>
            <a:spLocks noChangeArrowheads="1"/>
          </p:cNvSpPr>
          <p:nvPr/>
        </p:nvSpPr>
        <p:spPr bwMode="auto">
          <a:xfrm>
            <a:off x="1295400" y="5085184"/>
            <a:ext cx="7848600" cy="3168352"/>
          </a:xfrm>
          <a:prstGeom prst="rect">
            <a:avLst/>
          </a:prstGeom>
          <a:noFill/>
          <a:ln w="9525">
            <a:noFill/>
            <a:miter lim="800000"/>
            <a:headEnd/>
            <a:tailEnd/>
          </a:ln>
        </p:spPr>
        <p:txBody>
          <a:bodyPr/>
          <a:lstStyle/>
          <a:p>
            <a:pPr>
              <a:spcBef>
                <a:spcPct val="10000"/>
              </a:spcBef>
            </a:pPr>
            <a:endParaRPr lang="en-GB" altLang="zh-TW" sz="4000" b="1" dirty="0">
              <a:solidFill>
                <a:srgbClr val="990099"/>
              </a:solidFill>
              <a:effectLst>
                <a:outerShdw blurRad="38100" dist="38100" dir="2700000" algn="tl">
                  <a:srgbClr val="000000"/>
                </a:outerShdw>
              </a:effectLst>
              <a:latin typeface="DFHeiMedium-B5" charset="-128"/>
              <a:ea typeface="DFHeiMedium-B5" charset="-128"/>
            </a:endParaRPr>
          </a:p>
        </p:txBody>
      </p:sp>
      <p:sp>
        <p:nvSpPr>
          <p:cNvPr id="7" name="Rectangle 4"/>
          <p:cNvSpPr>
            <a:spLocks noGrp="1" noChangeArrowheads="1"/>
          </p:cNvSpPr>
          <p:nvPr>
            <p:ph type="ctrTitle"/>
          </p:nvPr>
        </p:nvSpPr>
        <p:spPr>
          <a:xfrm>
            <a:off x="1219200" y="0"/>
            <a:ext cx="7620000" cy="980728"/>
          </a:xfrm>
          <a:noFill/>
          <a:ln/>
        </p:spPr>
        <p:txBody>
          <a:bodyPr/>
          <a:lstStyle/>
          <a:p>
            <a:pPr lvl="0">
              <a:spcBef>
                <a:spcPct val="10000"/>
              </a:spcBef>
            </a:pP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4.</a:t>
            </a: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 从祈求到感谢  </a:t>
            </a: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a:t>
            </a: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 还愿</a:t>
            </a:r>
            <a:endParaRPr lang="zh-TW" altLang="en-GB"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
        <p:nvSpPr>
          <p:cNvPr id="8" name="Rectangle 4"/>
          <p:cNvSpPr txBox="1">
            <a:spLocks noChangeArrowheads="1"/>
          </p:cNvSpPr>
          <p:nvPr/>
        </p:nvSpPr>
        <p:spPr bwMode="auto">
          <a:xfrm>
            <a:off x="1371600" y="1268760"/>
            <a:ext cx="7620000" cy="558924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a:lnSpc>
                <a:spcPct val="95000"/>
              </a:lnSpc>
              <a:spcBef>
                <a:spcPct val="10000"/>
              </a:spcBef>
            </a:pPr>
            <a:r>
              <a:rPr lang="zh-CN" altLang="en-US" sz="4800" b="1" dirty="0" smtClean="0">
                <a:solidFill>
                  <a:srgbClr val="990099"/>
                </a:solidFill>
                <a:effectLst>
                  <a:outerShdw blurRad="38100" dist="38100" dir="2700000" algn="tl">
                    <a:srgbClr val="000000"/>
                  </a:outerShdw>
                </a:effectLst>
                <a:latin typeface="SimHei" pitchFamily="49" charset="-122"/>
                <a:ea typeface="SimHei" pitchFamily="49" charset="-122"/>
              </a:rPr>
              <a:t>撒上</a:t>
            </a:r>
            <a:r>
              <a:rPr lang="en-US" altLang="zh-CN" sz="4800" b="1" dirty="0" smtClean="0">
                <a:solidFill>
                  <a:srgbClr val="990099"/>
                </a:solidFill>
                <a:effectLst>
                  <a:outerShdw blurRad="38100" dist="38100" dir="2700000" algn="tl">
                    <a:srgbClr val="000000"/>
                  </a:outerShdw>
                </a:effectLst>
                <a:latin typeface="SimHei" pitchFamily="49" charset="-122"/>
                <a:ea typeface="SimHei" pitchFamily="49" charset="-122"/>
              </a:rPr>
              <a:t>1:24-2:2</a:t>
            </a:r>
          </a:p>
          <a:p>
            <a:pPr lvl="0" algn="ctr">
              <a:lnSpc>
                <a:spcPct val="95000"/>
              </a:lnSpc>
              <a:spcBef>
                <a:spcPct val="10000"/>
              </a:spcBef>
            </a:pPr>
            <a:r>
              <a:rPr lang="zh-CN" altLang="en-US" sz="4800" b="1" dirty="0" smtClean="0">
                <a:solidFill>
                  <a:srgbClr val="990099"/>
                </a:solidFill>
                <a:effectLst>
                  <a:outerShdw blurRad="38100" dist="38100" dir="2700000" algn="tl">
                    <a:srgbClr val="000000"/>
                  </a:outerShdw>
                </a:effectLst>
                <a:latin typeface="SimHei" pitchFamily="49" charset="-122"/>
                <a:ea typeface="SimHei" pitchFamily="49" charset="-122"/>
              </a:rPr>
              <a:t>既断了奶、就把孩子带上示罗、到了耶和华的殿、又带了三只公牛、一伊法细面、一皮袋酒．那时孩子还小。</a:t>
            </a:r>
            <a:r>
              <a:rPr lang="en-US" altLang="zh-CN" sz="4800" b="1" dirty="0" smtClean="0">
                <a:solidFill>
                  <a:srgbClr val="990099"/>
                </a:solidFill>
                <a:effectLst>
                  <a:outerShdw blurRad="38100" dist="38100" dir="2700000" algn="tl">
                    <a:srgbClr val="000000"/>
                  </a:outerShdw>
                </a:effectLst>
                <a:latin typeface="SimHei" pitchFamily="49" charset="-122"/>
                <a:ea typeface="SimHei" pitchFamily="49" charset="-122"/>
              </a:rPr>
              <a:t>25</a:t>
            </a:r>
            <a:r>
              <a:rPr lang="zh-CN" altLang="en-US" sz="4800" b="1" dirty="0" smtClean="0">
                <a:solidFill>
                  <a:srgbClr val="990099"/>
                </a:solidFill>
                <a:effectLst>
                  <a:outerShdw blurRad="38100" dist="38100" dir="2700000" algn="tl">
                    <a:srgbClr val="000000"/>
                  </a:outerShdw>
                </a:effectLst>
                <a:latin typeface="SimHei" pitchFamily="49" charset="-122"/>
                <a:ea typeface="SimHei" pitchFamily="49" charset="-122"/>
              </a:rPr>
              <a:t>宰了一只公牛、就领孩子到以利面前。</a:t>
            </a:r>
            <a:endParaRPr lang="en-US" altLang="zh-CN" sz="2000" b="1" dirty="0" smtClean="0">
              <a:solidFill>
                <a:srgbClr val="990099"/>
              </a:solidFill>
              <a:effectLst>
                <a:outerShdw blurRad="38100" dist="38100" dir="2700000" algn="tl">
                  <a:srgbClr val="000000"/>
                </a:outerShdw>
              </a:effectLst>
              <a:latin typeface="SimHei" pitchFamily="49" charset="-122"/>
              <a:ea typeface="SimHei" pitchFamily="49" charset="-122"/>
            </a:endParaRPr>
          </a:p>
          <a:p>
            <a:pPr lvl="0" algn="ctr">
              <a:lnSpc>
                <a:spcPct val="95000"/>
              </a:lnSpc>
              <a:spcBef>
                <a:spcPct val="10000"/>
              </a:spcBef>
            </a:pPr>
            <a:endParaRPr lang="en-GB" altLang="zh-TW" sz="2000" b="1" dirty="0" smtClean="0">
              <a:solidFill>
                <a:srgbClr val="990099"/>
              </a:solidFill>
              <a:effectLst>
                <a:outerShdw blurRad="38100" dist="38100" dir="2700000" algn="tl">
                  <a:srgbClr val="000000"/>
                </a:outerShdw>
              </a:effectLst>
              <a:latin typeface="SimHei" pitchFamily="49" charset="-122"/>
              <a:ea typeface="SimHei" pitchFamily="49" charset="-122"/>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0">
          <a:gsLst>
            <a:gs pos="0">
              <a:srgbClr val="CCFF33"/>
            </a:gs>
            <a:gs pos="100000">
              <a:srgbClr val="CCFFFF"/>
            </a:gs>
          </a:gsLst>
          <a:lin ang="2700000" scaled="1"/>
        </a:gra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subTitle" idx="1"/>
          </p:nvPr>
        </p:nvSpPr>
        <p:spPr>
          <a:xfrm>
            <a:off x="1143000" y="1295400"/>
            <a:ext cx="8001000" cy="5562600"/>
          </a:xfrm>
        </p:spPr>
        <p:txBody>
          <a:bodyPr/>
          <a:lstStyle/>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p:txBody>
      </p:sp>
      <p:sp>
        <p:nvSpPr>
          <p:cNvPr id="31747" name="Text Box 3" descr="Green marble"/>
          <p:cNvSpPr txBox="1">
            <a:spLocks noChangeArrowheads="1"/>
          </p:cNvSpPr>
          <p:nvPr/>
        </p:nvSpPr>
        <p:spPr bwMode="auto">
          <a:xfrm>
            <a:off x="0" y="0"/>
            <a:ext cx="1143000" cy="7017306"/>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CCFF99"/>
                </a:solidFill>
                <a:effectLst>
                  <a:outerShdw blurRad="38100" dist="38100" dir="2700000" algn="tl">
                    <a:srgbClr val="000000"/>
                  </a:outerShdw>
                </a:effectLst>
                <a:ea typeface="DFHeiMedium-B5" charset="-128"/>
              </a:rPr>
              <a:t>祷告是什麼</a:t>
            </a:r>
          </a:p>
          <a:p>
            <a:pPr algn="ctr">
              <a:lnSpc>
                <a:spcPct val="90000"/>
              </a:lnSpc>
            </a:pPr>
            <a:r>
              <a:rPr lang="en-US" altLang="zh-CN" sz="4800" b="1" dirty="0" smtClean="0">
                <a:solidFill>
                  <a:srgbClr val="CCFF99"/>
                </a:solidFill>
                <a:effectLst>
                  <a:outerShdw blurRad="38100" dist="38100" dir="2700000" algn="tl">
                    <a:srgbClr val="000000"/>
                  </a:outerShdw>
                </a:effectLst>
                <a:ea typeface="DFHeiMedium-B5" charset="-128"/>
              </a:rPr>
              <a:t>?</a:t>
            </a:r>
          </a:p>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31749" name="Rectangle 5"/>
          <p:cNvSpPr>
            <a:spLocks noChangeArrowheads="1"/>
          </p:cNvSpPr>
          <p:nvPr/>
        </p:nvSpPr>
        <p:spPr bwMode="auto">
          <a:xfrm>
            <a:off x="1295400" y="5085184"/>
            <a:ext cx="7848600" cy="3168352"/>
          </a:xfrm>
          <a:prstGeom prst="rect">
            <a:avLst/>
          </a:prstGeom>
          <a:noFill/>
          <a:ln w="9525">
            <a:noFill/>
            <a:miter lim="800000"/>
            <a:headEnd/>
            <a:tailEnd/>
          </a:ln>
        </p:spPr>
        <p:txBody>
          <a:bodyPr/>
          <a:lstStyle/>
          <a:p>
            <a:pPr>
              <a:spcBef>
                <a:spcPct val="10000"/>
              </a:spcBef>
            </a:pPr>
            <a:endParaRPr lang="en-GB" altLang="zh-TW" sz="4000" b="1" dirty="0">
              <a:solidFill>
                <a:srgbClr val="990099"/>
              </a:solidFill>
              <a:effectLst>
                <a:outerShdw blurRad="38100" dist="38100" dir="2700000" algn="tl">
                  <a:srgbClr val="000000"/>
                </a:outerShdw>
              </a:effectLst>
              <a:latin typeface="DFHeiMedium-B5" charset="-128"/>
              <a:ea typeface="DFHeiMedium-B5" charset="-128"/>
            </a:endParaRPr>
          </a:p>
        </p:txBody>
      </p:sp>
      <p:sp>
        <p:nvSpPr>
          <p:cNvPr id="7" name="Rectangle 4"/>
          <p:cNvSpPr>
            <a:spLocks noGrp="1" noChangeArrowheads="1"/>
          </p:cNvSpPr>
          <p:nvPr>
            <p:ph type="ctrTitle"/>
          </p:nvPr>
        </p:nvSpPr>
        <p:spPr>
          <a:xfrm>
            <a:off x="1219200" y="0"/>
            <a:ext cx="7620000" cy="980728"/>
          </a:xfrm>
          <a:noFill/>
          <a:ln/>
        </p:spPr>
        <p:txBody>
          <a:bodyPr/>
          <a:lstStyle/>
          <a:p>
            <a:pPr lvl="0">
              <a:spcBef>
                <a:spcPct val="10000"/>
              </a:spcBef>
            </a:pP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4.</a:t>
            </a: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 从祈求到感谢  </a:t>
            </a: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a:t>
            </a: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 还愿</a:t>
            </a:r>
            <a:endParaRPr lang="zh-TW" altLang="en-GB"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
        <p:nvSpPr>
          <p:cNvPr id="8" name="Rectangle 4"/>
          <p:cNvSpPr txBox="1">
            <a:spLocks noChangeArrowheads="1"/>
          </p:cNvSpPr>
          <p:nvPr/>
        </p:nvSpPr>
        <p:spPr bwMode="auto">
          <a:xfrm>
            <a:off x="1371600" y="1268760"/>
            <a:ext cx="7620000" cy="558924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a:lnSpc>
                <a:spcPct val="95000"/>
              </a:lnSpc>
              <a:spcBef>
                <a:spcPct val="10000"/>
              </a:spcBef>
            </a:pPr>
            <a:r>
              <a:rPr lang="en-US" altLang="zh-CN" sz="4800" b="1" dirty="0" smtClean="0">
                <a:solidFill>
                  <a:srgbClr val="990099"/>
                </a:solidFill>
                <a:effectLst>
                  <a:outerShdw blurRad="38100" dist="38100" dir="2700000" algn="tl">
                    <a:srgbClr val="000000"/>
                  </a:outerShdw>
                </a:effectLst>
                <a:latin typeface="SimHei" pitchFamily="49" charset="-122"/>
                <a:ea typeface="SimHei" pitchFamily="49" charset="-122"/>
              </a:rPr>
              <a:t>26</a:t>
            </a:r>
            <a:r>
              <a:rPr lang="zh-CN" altLang="en-US" sz="4800" b="1" dirty="0" smtClean="0">
                <a:solidFill>
                  <a:srgbClr val="990099"/>
                </a:solidFill>
                <a:effectLst>
                  <a:outerShdw blurRad="38100" dist="38100" dir="2700000" algn="tl">
                    <a:srgbClr val="000000"/>
                  </a:outerShdw>
                </a:effectLst>
                <a:latin typeface="SimHei" pitchFamily="49" charset="-122"/>
                <a:ea typeface="SimHei" pitchFamily="49" charset="-122"/>
              </a:rPr>
              <a:t>妇人说、主阿、我敢在你面前起誓、从前在你这里站着祈求耶和华的那妇人、就是我．</a:t>
            </a:r>
            <a:r>
              <a:rPr lang="en-US" altLang="zh-CN" sz="4800" b="1" dirty="0" smtClean="0">
                <a:solidFill>
                  <a:srgbClr val="990099"/>
                </a:solidFill>
                <a:effectLst>
                  <a:outerShdw blurRad="38100" dist="38100" dir="2700000" algn="tl">
                    <a:srgbClr val="000000"/>
                  </a:outerShdw>
                </a:effectLst>
                <a:latin typeface="SimHei" pitchFamily="49" charset="-122"/>
                <a:ea typeface="SimHei" pitchFamily="49" charset="-122"/>
              </a:rPr>
              <a:t>27</a:t>
            </a:r>
            <a:r>
              <a:rPr lang="zh-CN" altLang="en-US" sz="4800" b="1" dirty="0" smtClean="0">
                <a:solidFill>
                  <a:srgbClr val="990099"/>
                </a:solidFill>
                <a:effectLst>
                  <a:outerShdw blurRad="38100" dist="38100" dir="2700000" algn="tl">
                    <a:srgbClr val="000000"/>
                  </a:outerShdw>
                </a:effectLst>
                <a:latin typeface="SimHei" pitchFamily="49" charset="-122"/>
                <a:ea typeface="SimHei" pitchFamily="49" charset="-122"/>
              </a:rPr>
              <a:t>我祈求为要得这孩子、耶和华已将我所求的赐给我了。</a:t>
            </a:r>
            <a:r>
              <a:rPr lang="en-US" altLang="zh-CN" sz="4800" b="1" dirty="0" smtClean="0">
                <a:solidFill>
                  <a:srgbClr val="990099"/>
                </a:solidFill>
                <a:effectLst>
                  <a:outerShdw blurRad="38100" dist="38100" dir="2700000" algn="tl">
                    <a:srgbClr val="000000"/>
                  </a:outerShdw>
                </a:effectLst>
                <a:latin typeface="SimHei" pitchFamily="49" charset="-122"/>
                <a:ea typeface="SimHei" pitchFamily="49" charset="-122"/>
              </a:rPr>
              <a:t>28</a:t>
            </a:r>
            <a:r>
              <a:rPr lang="zh-CN" altLang="en-US" sz="4800" b="1" dirty="0" smtClean="0">
                <a:solidFill>
                  <a:srgbClr val="990099"/>
                </a:solidFill>
                <a:effectLst>
                  <a:outerShdw blurRad="38100" dist="38100" dir="2700000" algn="tl">
                    <a:srgbClr val="000000"/>
                  </a:outerShdw>
                </a:effectLst>
                <a:latin typeface="SimHei" pitchFamily="49" charset="-122"/>
                <a:ea typeface="SimHei" pitchFamily="49" charset="-122"/>
              </a:rPr>
              <a:t>所以我将这孩子归与耶和华、使他终身归与耶和华。</a:t>
            </a:r>
            <a:endParaRPr lang="en-GB" altLang="zh-TW" sz="4800" b="1" dirty="0" smtClean="0">
              <a:solidFill>
                <a:srgbClr val="990099"/>
              </a:solidFill>
              <a:effectLst>
                <a:outerShdw blurRad="38100" dist="38100" dir="2700000" algn="tl">
                  <a:srgbClr val="000000"/>
                </a:outerShdw>
              </a:effectLst>
              <a:latin typeface="SimHei" pitchFamily="49" charset="-122"/>
              <a:ea typeface="SimHei" pitchFamily="49"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00"/>
            </a:gs>
            <a:gs pos="100000">
              <a:srgbClr val="F9B6FE"/>
            </a:gs>
          </a:gsLst>
          <a:lin ang="18900000" scaled="1"/>
        </a:gradFill>
        <a:effectLst/>
      </p:bgPr>
    </p:bg>
    <p:spTree>
      <p:nvGrpSpPr>
        <p:cNvPr id="1" name=""/>
        <p:cNvGrpSpPr/>
        <p:nvPr/>
      </p:nvGrpSpPr>
      <p:grpSpPr>
        <a:xfrm>
          <a:off x="0" y="0"/>
          <a:ext cx="0" cy="0"/>
          <a:chOff x="0" y="0"/>
          <a:chExt cx="0" cy="0"/>
        </a:xfrm>
      </p:grpSpPr>
      <p:sp>
        <p:nvSpPr>
          <p:cNvPr id="30723" name="Text Box 3" descr="Brown marble"/>
          <p:cNvSpPr txBox="1">
            <a:spLocks noChangeArrowheads="1"/>
          </p:cNvSpPr>
          <p:nvPr/>
        </p:nvSpPr>
        <p:spPr bwMode="auto">
          <a:xfrm>
            <a:off x="0" y="0"/>
            <a:ext cx="1143000" cy="7017306"/>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zh-TW" altLang="en-US" sz="4800" b="1" dirty="0">
              <a:solidFill>
                <a:srgbClr val="FFFF00"/>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FFFF00"/>
                </a:solidFill>
                <a:effectLst>
                  <a:outerShdw blurRad="38100" dist="38100" dir="2700000" algn="tl">
                    <a:srgbClr val="000000"/>
                  </a:outerShdw>
                </a:effectLst>
                <a:ea typeface="DFHeiMedium-B5" charset="-128"/>
              </a:rPr>
              <a:t>祷告</a:t>
            </a:r>
            <a:endParaRPr lang="en-US" altLang="zh-CN" sz="4800" b="1" dirty="0" smtClean="0">
              <a:solidFill>
                <a:srgbClr val="FFFF00"/>
              </a:solidFill>
              <a:effectLst>
                <a:outerShdw blurRad="38100" dist="38100" dir="2700000" algn="tl">
                  <a:srgbClr val="000000"/>
                </a:outerShdw>
              </a:effectLst>
              <a:ea typeface="DFHeiMedium-B5" charset="-128"/>
            </a:endParaRPr>
          </a:p>
          <a:p>
            <a:pPr algn="ctr">
              <a:lnSpc>
                <a:spcPct val="90000"/>
              </a:lnSpc>
            </a:pPr>
            <a:r>
              <a:rPr lang="en-US" altLang="zh-CN" sz="4800" b="1" dirty="0" smtClean="0">
                <a:solidFill>
                  <a:srgbClr val="FFFF00"/>
                </a:solidFill>
                <a:effectLst>
                  <a:outerShdw blurRad="38100" dist="38100" dir="2700000" algn="tl">
                    <a:srgbClr val="000000"/>
                  </a:outerShdw>
                </a:effectLst>
                <a:ea typeface="DFHeiMedium-B5" charset="-128"/>
              </a:rPr>
              <a:t>:</a:t>
            </a:r>
          </a:p>
          <a:p>
            <a:pPr algn="ctr">
              <a:lnSpc>
                <a:spcPct val="90000"/>
              </a:lnSpc>
            </a:pPr>
            <a:r>
              <a:rPr lang="zh-TW" altLang="en-US" sz="4800" b="1" dirty="0" smtClean="0">
                <a:solidFill>
                  <a:srgbClr val="FFFF00"/>
                </a:solidFill>
                <a:effectLst>
                  <a:outerShdw blurRad="38100" dist="38100" dir="2700000" algn="tl">
                    <a:srgbClr val="000000"/>
                  </a:outerShdw>
                </a:effectLst>
                <a:ea typeface="DFHeiMedium-B5" charset="-128"/>
              </a:rPr>
              <a:t>与神相交</a:t>
            </a: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30726" name="Rectangle 6"/>
          <p:cNvSpPr>
            <a:spLocks noGrp="1" noChangeArrowheads="1"/>
          </p:cNvSpPr>
          <p:nvPr>
            <p:ph type="ctrTitle"/>
          </p:nvPr>
        </p:nvSpPr>
        <p:spPr>
          <a:xfrm>
            <a:off x="1295400" y="0"/>
            <a:ext cx="7620000" cy="6858000"/>
          </a:xfrm>
          <a:noFill/>
          <a:ln/>
        </p:spPr>
        <p:txBody>
          <a:bodyPr/>
          <a:lstStyle/>
          <a:p>
            <a:pPr>
              <a:spcBef>
                <a:spcPct val="10000"/>
              </a:spcBef>
            </a:pP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相信耶稣基督是需要明白和接受一些有关祂的真理，</a:t>
            </a: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b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因而知道祂是全然可靠，</a:t>
            </a: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b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所以愿意把生命交托给祂，让祂作我们的主。</a:t>
            </a: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b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b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信主以后，我们便开始了与主常在一起、用信心跟随祂的关系</a:t>
            </a: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relationship</a:t>
            </a: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a:t>
            </a:r>
            <a:endParaRPr lang="zh-TW" altLang="en-GB"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0">
          <a:gsLst>
            <a:gs pos="0">
              <a:srgbClr val="CCFF33"/>
            </a:gs>
            <a:gs pos="100000">
              <a:srgbClr val="CCFFFF"/>
            </a:gs>
          </a:gsLst>
          <a:lin ang="2700000" scaled="1"/>
        </a:gra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subTitle" idx="1"/>
          </p:nvPr>
        </p:nvSpPr>
        <p:spPr>
          <a:xfrm>
            <a:off x="1143000" y="1295400"/>
            <a:ext cx="8001000" cy="5562600"/>
          </a:xfrm>
        </p:spPr>
        <p:txBody>
          <a:bodyPr/>
          <a:lstStyle/>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dirty="0">
              <a:solidFill>
                <a:srgbClr val="660033"/>
              </a:solidFill>
              <a:effectLst>
                <a:outerShdw blurRad="38100" dist="38100" dir="2700000" algn="tl">
                  <a:srgbClr val="000000"/>
                </a:outerShdw>
              </a:effectLst>
              <a:latin typeface="Arial" pitchFamily="34" charset="0"/>
              <a:ea typeface="SimHei" pitchFamily="49" charset="-122"/>
            </a:endParaRPr>
          </a:p>
        </p:txBody>
      </p:sp>
      <p:sp>
        <p:nvSpPr>
          <p:cNvPr id="31747" name="Text Box 3" descr="Green marble"/>
          <p:cNvSpPr txBox="1">
            <a:spLocks noChangeArrowheads="1"/>
          </p:cNvSpPr>
          <p:nvPr/>
        </p:nvSpPr>
        <p:spPr bwMode="auto">
          <a:xfrm>
            <a:off x="0" y="0"/>
            <a:ext cx="1143000" cy="7017306"/>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CCFF99"/>
                </a:solidFill>
                <a:effectLst>
                  <a:outerShdw blurRad="38100" dist="38100" dir="2700000" algn="tl">
                    <a:srgbClr val="000000"/>
                  </a:outerShdw>
                </a:effectLst>
                <a:ea typeface="DFHeiMedium-B5" charset="-128"/>
              </a:rPr>
              <a:t>祷告是什麼</a:t>
            </a:r>
          </a:p>
          <a:p>
            <a:pPr algn="ctr">
              <a:lnSpc>
                <a:spcPct val="90000"/>
              </a:lnSpc>
            </a:pPr>
            <a:r>
              <a:rPr lang="en-US" altLang="zh-CN" sz="4800" b="1" dirty="0" smtClean="0">
                <a:solidFill>
                  <a:srgbClr val="CCFF99"/>
                </a:solidFill>
                <a:effectLst>
                  <a:outerShdw blurRad="38100" dist="38100" dir="2700000" algn="tl">
                    <a:srgbClr val="000000"/>
                  </a:outerShdw>
                </a:effectLst>
                <a:ea typeface="DFHeiMedium-B5" charset="-128"/>
              </a:rPr>
              <a:t>?</a:t>
            </a:r>
          </a:p>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endParaRPr lang="en-US" altLang="zh-CN" sz="4800" b="1" dirty="0" smtClean="0">
              <a:solidFill>
                <a:srgbClr val="CCFF99"/>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31749" name="Rectangle 5"/>
          <p:cNvSpPr>
            <a:spLocks noChangeArrowheads="1"/>
          </p:cNvSpPr>
          <p:nvPr/>
        </p:nvSpPr>
        <p:spPr bwMode="auto">
          <a:xfrm>
            <a:off x="1295400" y="5085184"/>
            <a:ext cx="7848600" cy="3168352"/>
          </a:xfrm>
          <a:prstGeom prst="rect">
            <a:avLst/>
          </a:prstGeom>
          <a:noFill/>
          <a:ln w="9525">
            <a:noFill/>
            <a:miter lim="800000"/>
            <a:headEnd/>
            <a:tailEnd/>
          </a:ln>
        </p:spPr>
        <p:txBody>
          <a:bodyPr/>
          <a:lstStyle/>
          <a:p>
            <a:pPr>
              <a:spcBef>
                <a:spcPct val="10000"/>
              </a:spcBef>
            </a:pPr>
            <a:endParaRPr lang="en-GB" altLang="zh-TW" sz="4000" b="1" dirty="0">
              <a:solidFill>
                <a:srgbClr val="990099"/>
              </a:solidFill>
              <a:effectLst>
                <a:outerShdw blurRad="38100" dist="38100" dir="2700000" algn="tl">
                  <a:srgbClr val="000000"/>
                </a:outerShdw>
              </a:effectLst>
              <a:latin typeface="DFHeiMedium-B5" charset="-128"/>
              <a:ea typeface="DFHeiMedium-B5" charset="-128"/>
            </a:endParaRPr>
          </a:p>
        </p:txBody>
      </p:sp>
      <p:sp>
        <p:nvSpPr>
          <p:cNvPr id="7" name="Rectangle 4"/>
          <p:cNvSpPr>
            <a:spLocks noGrp="1" noChangeArrowheads="1"/>
          </p:cNvSpPr>
          <p:nvPr>
            <p:ph type="ctrTitle"/>
          </p:nvPr>
        </p:nvSpPr>
        <p:spPr>
          <a:xfrm>
            <a:off x="1219200" y="0"/>
            <a:ext cx="7620000" cy="980728"/>
          </a:xfrm>
          <a:noFill/>
          <a:ln/>
        </p:spPr>
        <p:txBody>
          <a:bodyPr/>
          <a:lstStyle/>
          <a:p>
            <a:pPr lvl="0">
              <a:spcBef>
                <a:spcPct val="10000"/>
              </a:spcBef>
            </a:pP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4.</a:t>
            </a: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 从祈求到感谢  </a:t>
            </a: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a:t>
            </a: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 还愿</a:t>
            </a:r>
            <a:endParaRPr lang="zh-TW" altLang="en-GB"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
        <p:nvSpPr>
          <p:cNvPr id="8" name="Rectangle 4"/>
          <p:cNvSpPr txBox="1">
            <a:spLocks noChangeArrowheads="1"/>
          </p:cNvSpPr>
          <p:nvPr/>
        </p:nvSpPr>
        <p:spPr bwMode="auto">
          <a:xfrm>
            <a:off x="1371600" y="1268760"/>
            <a:ext cx="7620000" cy="558924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a:lnSpc>
                <a:spcPct val="95000"/>
              </a:lnSpc>
              <a:spcBef>
                <a:spcPct val="10000"/>
              </a:spcBef>
            </a:pPr>
            <a:r>
              <a:rPr lang="zh-CN" altLang="en-US" sz="4800" b="1" dirty="0" smtClean="0">
                <a:solidFill>
                  <a:srgbClr val="990099"/>
                </a:solidFill>
                <a:effectLst>
                  <a:outerShdw blurRad="38100" dist="38100" dir="2700000" algn="tl">
                    <a:srgbClr val="000000"/>
                  </a:outerShdw>
                </a:effectLst>
                <a:latin typeface="SimHei" pitchFamily="49" charset="-122"/>
                <a:ea typeface="SimHei" pitchFamily="49" charset="-122"/>
              </a:rPr>
              <a:t>于是在那里敬拜耶和华。</a:t>
            </a:r>
            <a:r>
              <a:rPr lang="en-US" altLang="zh-CN" sz="4800" b="1" dirty="0" smtClean="0">
                <a:solidFill>
                  <a:srgbClr val="990099"/>
                </a:solidFill>
                <a:effectLst>
                  <a:outerShdw blurRad="38100" dist="38100" dir="2700000" algn="tl">
                    <a:srgbClr val="000000"/>
                  </a:outerShdw>
                </a:effectLst>
                <a:latin typeface="SimHei" pitchFamily="49" charset="-122"/>
                <a:ea typeface="SimHei" pitchFamily="49" charset="-122"/>
              </a:rPr>
              <a:t>2:1</a:t>
            </a:r>
            <a:r>
              <a:rPr lang="zh-CN" altLang="en-US" sz="4800" b="1" dirty="0" smtClean="0">
                <a:solidFill>
                  <a:srgbClr val="990099"/>
                </a:solidFill>
                <a:effectLst>
                  <a:outerShdw blurRad="38100" dist="38100" dir="2700000" algn="tl">
                    <a:srgbClr val="000000"/>
                  </a:outerShdw>
                </a:effectLst>
                <a:latin typeface="SimHei" pitchFamily="49" charset="-122"/>
                <a:ea typeface="SimHei" pitchFamily="49" charset="-122"/>
              </a:rPr>
              <a:t>哈拿祷告说、我的心因耶和华快乐．我的角因耶和华高举．我的口向仇敌张开．我因耶和华的救恩欢欣。</a:t>
            </a:r>
            <a:r>
              <a:rPr lang="en-US" altLang="zh-CN" sz="4800" b="1" dirty="0" smtClean="0">
                <a:solidFill>
                  <a:srgbClr val="990099"/>
                </a:solidFill>
                <a:effectLst>
                  <a:outerShdw blurRad="38100" dist="38100" dir="2700000" algn="tl">
                    <a:srgbClr val="000000"/>
                  </a:outerShdw>
                </a:effectLst>
                <a:latin typeface="SimHei" pitchFamily="49" charset="-122"/>
                <a:ea typeface="SimHei" pitchFamily="49" charset="-122"/>
              </a:rPr>
              <a:t>2</a:t>
            </a:r>
            <a:r>
              <a:rPr lang="zh-CN" altLang="en-US" sz="4800" b="1" dirty="0" smtClean="0">
                <a:solidFill>
                  <a:srgbClr val="990099"/>
                </a:solidFill>
                <a:effectLst>
                  <a:outerShdw blurRad="38100" dist="38100" dir="2700000" algn="tl">
                    <a:srgbClr val="000000"/>
                  </a:outerShdw>
                </a:effectLst>
                <a:latin typeface="SimHei" pitchFamily="49" charset="-122"/>
                <a:ea typeface="SimHei" pitchFamily="49" charset="-122"/>
              </a:rPr>
              <a:t>只有耶和华为圣、除他以外没有可比的、也没有盘石像我们的神。</a:t>
            </a:r>
            <a:r>
              <a:rPr lang="en-US" altLang="zh-CN" sz="4800" b="1" dirty="0" smtClean="0">
                <a:solidFill>
                  <a:srgbClr val="990099"/>
                </a:solidFill>
                <a:effectLst>
                  <a:outerShdw blurRad="38100" dist="38100" dir="2700000" algn="tl">
                    <a:srgbClr val="000000"/>
                  </a:outerShdw>
                </a:effectLst>
                <a:latin typeface="SimHei" pitchFamily="49" charset="-122"/>
                <a:ea typeface="SimHei" pitchFamily="49" charset="-122"/>
              </a:rPr>
              <a:t>...</a:t>
            </a:r>
            <a:endParaRPr lang="en-GB" altLang="zh-TW" sz="4800" b="1" dirty="0" smtClean="0">
              <a:solidFill>
                <a:srgbClr val="990099"/>
              </a:solidFill>
              <a:effectLst>
                <a:outerShdw blurRad="38100" dist="38100" dir="2700000" algn="tl">
                  <a:srgbClr val="000000"/>
                </a:outerShdw>
              </a:effectLst>
              <a:latin typeface="SimHei" pitchFamily="49" charset="-122"/>
              <a:ea typeface="SimHei" pitchFamily="49" charset="-122"/>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9900"/>
            </a:gs>
            <a:gs pos="100000">
              <a:srgbClr val="FFE4C9"/>
            </a:gs>
          </a:gsLst>
          <a:lin ang="2700000" scaled="1"/>
        </a:gra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subTitle" idx="1"/>
          </p:nvPr>
        </p:nvSpPr>
        <p:spPr>
          <a:xfrm>
            <a:off x="1143000" y="1295400"/>
            <a:ext cx="8001000" cy="5562600"/>
          </a:xfrm>
        </p:spPr>
        <p:txBody>
          <a:bodyPr/>
          <a:lstStyle/>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p:txBody>
      </p:sp>
      <p:sp>
        <p:nvSpPr>
          <p:cNvPr id="64515" name="Text Box 3" descr="Large checker board"/>
          <p:cNvSpPr txBox="1">
            <a:spLocks noChangeArrowheads="1"/>
          </p:cNvSpPr>
          <p:nvPr/>
        </p:nvSpPr>
        <p:spPr bwMode="auto">
          <a:xfrm>
            <a:off x="0" y="0"/>
            <a:ext cx="1143000" cy="3028521"/>
          </a:xfrm>
          <a:prstGeom prst="rect">
            <a:avLst/>
          </a:prstGeom>
          <a:pattFill prst="lgCheck">
            <a:fgClr>
              <a:srgbClr val="FF0000"/>
            </a:fgClr>
            <a:bgClr>
              <a:srgbClr val="663300"/>
            </a:bgClr>
          </a:pattFill>
          <a:ln w="9525">
            <a:noFill/>
            <a:miter lim="800000"/>
            <a:headEnd/>
            <a:tailEnd/>
          </a:ln>
          <a:effectLst/>
        </p:spPr>
        <p:txBody>
          <a:bodyPr>
            <a:spAutoFit/>
          </a:bodyPr>
          <a:lstStyle/>
          <a:p>
            <a:pPr algn="ctr">
              <a:lnSpc>
                <a:spcPct val="90000"/>
              </a:lnSpc>
            </a:pPr>
            <a:endParaRPr lang="en-US" altLang="zh-CN" sz="4800" b="1" dirty="0" smtClean="0">
              <a:solidFill>
                <a:srgbClr val="FFCC99"/>
              </a:solidFill>
              <a:effectLst>
                <a:outerShdw blurRad="38100" dist="38100" dir="2700000" algn="tl">
                  <a:srgbClr val="000000"/>
                </a:outerShdw>
              </a:effectLst>
              <a:latin typeface="DFHeiMedium-B5" charset="-128"/>
              <a:ea typeface="DFHeiMedium-B5" charset="-128"/>
            </a:endParaRPr>
          </a:p>
          <a:p>
            <a:pPr algn="ctr">
              <a:lnSpc>
                <a:spcPct val="90000"/>
              </a:lnSpc>
            </a:pPr>
            <a:r>
              <a:rPr lang="zh-CN" altLang="en-GB" sz="4800" b="1" dirty="0" smtClean="0">
                <a:solidFill>
                  <a:srgbClr val="FFCC99"/>
                </a:solidFill>
                <a:effectLst>
                  <a:outerShdw blurRad="38100" dist="38100" dir="2700000" algn="tl">
                    <a:srgbClr val="000000"/>
                  </a:outerShdw>
                </a:effectLst>
                <a:latin typeface="DFHeiMedium-B5" charset="-128"/>
                <a:ea typeface="DFHeiMedium-B5" charset="-128"/>
              </a:rPr>
              <a:t>回應</a:t>
            </a:r>
            <a:endParaRPr lang="en-GB" sz="4800" b="1" dirty="0" smtClean="0">
              <a:solidFill>
                <a:srgbClr val="FFCC99"/>
              </a:solidFill>
              <a:effectLst>
                <a:outerShdw blurRad="38100" dist="38100" dir="2700000" algn="tl">
                  <a:srgbClr val="000000"/>
                </a:outerShdw>
              </a:effectLst>
              <a:latin typeface="DFHeiMedium-B5" charset="-128"/>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64516" name="Rectangle 4"/>
          <p:cNvSpPr>
            <a:spLocks noGrp="1" noChangeArrowheads="1"/>
          </p:cNvSpPr>
          <p:nvPr>
            <p:ph type="ctrTitle"/>
          </p:nvPr>
        </p:nvSpPr>
        <p:spPr>
          <a:xfrm>
            <a:off x="1403648" y="0"/>
            <a:ext cx="7740352" cy="6597352"/>
          </a:xfrm>
          <a:noFill/>
          <a:ln/>
        </p:spPr>
        <p:txBody>
          <a:bodyPr/>
          <a:lstStyle/>
          <a:p>
            <a:pPr>
              <a:spcBef>
                <a:spcPct val="10000"/>
              </a:spcBef>
            </a:pPr>
            <a:r>
              <a:rPr lang="zh-CN" altLang="en-US" sz="6000" dirty="0" smtClean="0">
                <a:solidFill>
                  <a:srgbClr val="FF3300"/>
                </a:solidFill>
                <a:effectLst>
                  <a:outerShdw blurRad="38100" dist="38100" dir="2700000" algn="tl">
                    <a:srgbClr val="000000"/>
                  </a:outerShdw>
                </a:effectLst>
                <a:latin typeface="Arial" pitchFamily="34" charset="0"/>
                <a:ea typeface="SimHei" pitchFamily="49" charset="-122"/>
              </a:rPr>
              <a:t>祷告，就是在我们的阿爸天父面前倾心吐意，藉着祷告、祈求和感谢，让神把我们从挂虑中带到有出人意料的平安来保守我们的心怀意念，</a:t>
            </a:r>
            <a:endParaRPr lang="zh-TW" altLang="en-GB" sz="6000"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9900"/>
            </a:gs>
            <a:gs pos="100000">
              <a:srgbClr val="FFE4C9"/>
            </a:gs>
          </a:gsLst>
          <a:lin ang="2700000" scaled="1"/>
        </a:gra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subTitle" idx="1"/>
          </p:nvPr>
        </p:nvSpPr>
        <p:spPr>
          <a:xfrm>
            <a:off x="1143000" y="1295400"/>
            <a:ext cx="8001000" cy="5562600"/>
          </a:xfrm>
        </p:spPr>
        <p:txBody>
          <a:bodyPr/>
          <a:lstStyle/>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p:txBody>
      </p:sp>
      <p:sp>
        <p:nvSpPr>
          <p:cNvPr id="64515" name="Text Box 3" descr="Large checker board"/>
          <p:cNvSpPr txBox="1">
            <a:spLocks noChangeArrowheads="1"/>
          </p:cNvSpPr>
          <p:nvPr/>
        </p:nvSpPr>
        <p:spPr bwMode="auto">
          <a:xfrm>
            <a:off x="0" y="0"/>
            <a:ext cx="1143000" cy="3028521"/>
          </a:xfrm>
          <a:prstGeom prst="rect">
            <a:avLst/>
          </a:prstGeom>
          <a:pattFill prst="lgCheck">
            <a:fgClr>
              <a:srgbClr val="FF0000"/>
            </a:fgClr>
            <a:bgClr>
              <a:srgbClr val="663300"/>
            </a:bgClr>
          </a:pattFill>
          <a:ln w="9525">
            <a:noFill/>
            <a:miter lim="800000"/>
            <a:headEnd/>
            <a:tailEnd/>
          </a:ln>
          <a:effectLst/>
        </p:spPr>
        <p:txBody>
          <a:bodyPr>
            <a:spAutoFit/>
          </a:bodyPr>
          <a:lstStyle/>
          <a:p>
            <a:pPr algn="ctr">
              <a:lnSpc>
                <a:spcPct val="90000"/>
              </a:lnSpc>
            </a:pPr>
            <a:endParaRPr lang="en-US" altLang="zh-CN" sz="4800" b="1" dirty="0" smtClean="0">
              <a:solidFill>
                <a:srgbClr val="FFCC99"/>
              </a:solidFill>
              <a:effectLst>
                <a:outerShdw blurRad="38100" dist="38100" dir="2700000" algn="tl">
                  <a:srgbClr val="000000"/>
                </a:outerShdw>
              </a:effectLst>
              <a:latin typeface="DFHeiMedium-B5" charset="-128"/>
              <a:ea typeface="DFHeiMedium-B5" charset="-128"/>
            </a:endParaRPr>
          </a:p>
          <a:p>
            <a:pPr algn="ctr">
              <a:lnSpc>
                <a:spcPct val="90000"/>
              </a:lnSpc>
            </a:pPr>
            <a:r>
              <a:rPr lang="zh-CN" altLang="en-GB" sz="4800" b="1" dirty="0" smtClean="0">
                <a:solidFill>
                  <a:srgbClr val="FFCC99"/>
                </a:solidFill>
                <a:effectLst>
                  <a:outerShdw blurRad="38100" dist="38100" dir="2700000" algn="tl">
                    <a:srgbClr val="000000"/>
                  </a:outerShdw>
                </a:effectLst>
                <a:latin typeface="DFHeiMedium-B5" charset="-128"/>
                <a:ea typeface="DFHeiMedium-B5" charset="-128"/>
              </a:rPr>
              <a:t>回應</a:t>
            </a:r>
            <a:endParaRPr lang="en-GB" sz="4800" b="1" dirty="0" smtClean="0">
              <a:solidFill>
                <a:srgbClr val="FFCC99"/>
              </a:solidFill>
              <a:effectLst>
                <a:outerShdw blurRad="38100" dist="38100" dir="2700000" algn="tl">
                  <a:srgbClr val="000000"/>
                </a:outerShdw>
              </a:effectLst>
              <a:latin typeface="DFHeiMedium-B5" charset="-128"/>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64516" name="Rectangle 4"/>
          <p:cNvSpPr>
            <a:spLocks noGrp="1" noChangeArrowheads="1"/>
          </p:cNvSpPr>
          <p:nvPr>
            <p:ph type="ctrTitle"/>
          </p:nvPr>
        </p:nvSpPr>
        <p:spPr>
          <a:xfrm>
            <a:off x="1403648" y="1728192"/>
            <a:ext cx="7740352" cy="4869160"/>
          </a:xfrm>
          <a:noFill/>
          <a:ln/>
        </p:spPr>
        <p:txBody>
          <a:bodyPr/>
          <a:lstStyle/>
          <a:p>
            <a:pPr>
              <a:spcBef>
                <a:spcPct val="10000"/>
              </a:spcBef>
            </a:pPr>
            <a:r>
              <a:rPr lang="zh-CN" altLang="en-US" sz="6000" dirty="0" smtClean="0">
                <a:solidFill>
                  <a:srgbClr val="FF3300"/>
                </a:solidFill>
                <a:effectLst>
                  <a:outerShdw blurRad="38100" dist="38100" dir="2700000" algn="tl">
                    <a:srgbClr val="000000"/>
                  </a:outerShdw>
                </a:effectLst>
                <a:latin typeface="Arial" pitchFamily="34" charset="0"/>
                <a:ea typeface="SimHei" pitchFamily="49" charset="-122"/>
              </a:rPr>
              <a:t>使我们由衷的感谢：相信祂，敬拜祂，</a:t>
            </a:r>
            <a:r>
              <a:rPr lang="en-US" altLang="zh-CN" sz="6000"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sz="6000" dirty="0" smtClean="0">
                <a:solidFill>
                  <a:srgbClr val="FF3300"/>
                </a:solidFill>
                <a:effectLst>
                  <a:outerShdw blurRad="38100" dist="38100" dir="2700000" algn="tl">
                    <a:srgbClr val="000000"/>
                  </a:outerShdw>
                </a:effectLst>
                <a:latin typeface="Arial" pitchFamily="34" charset="0"/>
                <a:ea typeface="SimHei" pitchFamily="49" charset="-122"/>
              </a:rPr>
            </a:br>
            <a:r>
              <a:rPr lang="zh-CN" altLang="en-US" sz="6000" dirty="0" smtClean="0">
                <a:solidFill>
                  <a:srgbClr val="FF3300"/>
                </a:solidFill>
                <a:effectLst>
                  <a:outerShdw blurRad="38100" dist="38100" dir="2700000" algn="tl">
                    <a:srgbClr val="000000"/>
                  </a:outerShdw>
                </a:effectLst>
                <a:latin typeface="Arial" pitchFamily="34" charset="0"/>
                <a:ea typeface="SimHei" pitchFamily="49" charset="-122"/>
              </a:rPr>
              <a:t>在生命和行为中让祂显大，</a:t>
            </a:r>
            <a:r>
              <a:rPr lang="en-US" altLang="zh-CN" sz="6000"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sz="6000" dirty="0" smtClean="0">
                <a:solidFill>
                  <a:srgbClr val="FF3300"/>
                </a:solidFill>
                <a:effectLst>
                  <a:outerShdw blurRad="38100" dist="38100" dir="2700000" algn="tl">
                    <a:srgbClr val="000000"/>
                  </a:outerShdw>
                </a:effectLst>
                <a:latin typeface="Arial" pitchFamily="34" charset="0"/>
                <a:ea typeface="SimHei" pitchFamily="49" charset="-122"/>
              </a:rPr>
            </a:br>
            <a:r>
              <a:rPr lang="zh-CN" altLang="en-US" sz="6000" dirty="0" smtClean="0">
                <a:solidFill>
                  <a:srgbClr val="FF3300"/>
                </a:solidFill>
                <a:effectLst>
                  <a:outerShdw blurRad="38100" dist="38100" dir="2700000" algn="tl">
                    <a:srgbClr val="000000"/>
                  </a:outerShdw>
                </a:effectLst>
                <a:latin typeface="Arial" pitchFamily="34" charset="0"/>
                <a:ea typeface="SimHei" pitchFamily="49" charset="-122"/>
              </a:rPr>
              <a:t>更向祂还愿。</a:t>
            </a:r>
            <a:endParaRPr lang="zh-TW" altLang="en-GB" sz="6000"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9900"/>
            </a:gs>
            <a:gs pos="100000">
              <a:srgbClr val="FFE4C9"/>
            </a:gs>
          </a:gsLst>
          <a:lin ang="2700000" scaled="1"/>
        </a:gra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subTitle" idx="1"/>
          </p:nvPr>
        </p:nvSpPr>
        <p:spPr>
          <a:xfrm>
            <a:off x="1143000" y="1295400"/>
            <a:ext cx="8001000" cy="5562600"/>
          </a:xfrm>
        </p:spPr>
        <p:txBody>
          <a:bodyPr/>
          <a:lstStyle/>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p:txBody>
      </p:sp>
      <p:sp>
        <p:nvSpPr>
          <p:cNvPr id="64515" name="Text Box 3" descr="Large checker board"/>
          <p:cNvSpPr txBox="1">
            <a:spLocks noChangeArrowheads="1"/>
          </p:cNvSpPr>
          <p:nvPr/>
        </p:nvSpPr>
        <p:spPr bwMode="auto">
          <a:xfrm>
            <a:off x="0" y="0"/>
            <a:ext cx="1143000" cy="3028521"/>
          </a:xfrm>
          <a:prstGeom prst="rect">
            <a:avLst/>
          </a:prstGeom>
          <a:pattFill prst="lgCheck">
            <a:fgClr>
              <a:srgbClr val="FF0000"/>
            </a:fgClr>
            <a:bgClr>
              <a:srgbClr val="663300"/>
            </a:bgClr>
          </a:pattFill>
          <a:ln w="9525">
            <a:noFill/>
            <a:miter lim="800000"/>
            <a:headEnd/>
            <a:tailEnd/>
          </a:ln>
          <a:effectLst/>
        </p:spPr>
        <p:txBody>
          <a:bodyPr>
            <a:spAutoFit/>
          </a:bodyPr>
          <a:lstStyle/>
          <a:p>
            <a:pPr algn="ctr">
              <a:lnSpc>
                <a:spcPct val="90000"/>
              </a:lnSpc>
            </a:pPr>
            <a:endParaRPr lang="en-US" altLang="zh-CN" sz="4800" b="1" dirty="0" smtClean="0">
              <a:solidFill>
                <a:srgbClr val="FFCC99"/>
              </a:solidFill>
              <a:effectLst>
                <a:outerShdw blurRad="38100" dist="38100" dir="2700000" algn="tl">
                  <a:srgbClr val="000000"/>
                </a:outerShdw>
              </a:effectLst>
              <a:latin typeface="DFHeiMedium-B5" charset="-128"/>
              <a:ea typeface="DFHeiMedium-B5" charset="-128"/>
            </a:endParaRPr>
          </a:p>
          <a:p>
            <a:pPr algn="ctr">
              <a:lnSpc>
                <a:spcPct val="90000"/>
              </a:lnSpc>
            </a:pPr>
            <a:r>
              <a:rPr lang="zh-CN" altLang="en-GB" sz="4800" b="1" dirty="0" smtClean="0">
                <a:solidFill>
                  <a:srgbClr val="FFCC99"/>
                </a:solidFill>
                <a:effectLst>
                  <a:outerShdw blurRad="38100" dist="38100" dir="2700000" algn="tl">
                    <a:srgbClr val="000000"/>
                  </a:outerShdw>
                </a:effectLst>
                <a:latin typeface="DFHeiMedium-B5" charset="-128"/>
                <a:ea typeface="DFHeiMedium-B5" charset="-128"/>
              </a:rPr>
              <a:t>回應</a:t>
            </a:r>
            <a:endParaRPr lang="en-GB" sz="4800" b="1" dirty="0" smtClean="0">
              <a:solidFill>
                <a:srgbClr val="FFCC99"/>
              </a:solidFill>
              <a:effectLst>
                <a:outerShdw blurRad="38100" dist="38100" dir="2700000" algn="tl">
                  <a:srgbClr val="000000"/>
                </a:outerShdw>
              </a:effectLst>
              <a:latin typeface="DFHeiMedium-B5" charset="-128"/>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64516" name="Rectangle 4"/>
          <p:cNvSpPr>
            <a:spLocks noGrp="1" noChangeArrowheads="1"/>
          </p:cNvSpPr>
          <p:nvPr>
            <p:ph type="ctrTitle"/>
          </p:nvPr>
        </p:nvSpPr>
        <p:spPr>
          <a:xfrm>
            <a:off x="1403648" y="1728192"/>
            <a:ext cx="7740352" cy="4869160"/>
          </a:xfrm>
          <a:noFill/>
          <a:ln/>
        </p:spPr>
        <p:txBody>
          <a:bodyPr/>
          <a:lstStyle/>
          <a:p>
            <a:pPr>
              <a:spcBef>
                <a:spcPct val="10000"/>
              </a:spcBef>
            </a:pPr>
            <a:r>
              <a:rPr lang="zh-CN" altLang="en-US" sz="7200" i="1" dirty="0" smtClean="0">
                <a:solidFill>
                  <a:srgbClr val="FF3300"/>
                </a:solidFill>
                <a:effectLst>
                  <a:outerShdw blurRad="38100" dist="38100" dir="2700000" algn="tl">
                    <a:srgbClr val="000000"/>
                  </a:outerShdw>
                </a:effectLst>
                <a:latin typeface="Arial" pitchFamily="34" charset="0"/>
                <a:ea typeface="SimHei" pitchFamily="49" charset="-122"/>
              </a:rPr>
              <a:t>祷告，</a:t>
            </a:r>
            <a:r>
              <a:rPr lang="en-US" altLang="zh-CN" sz="7200" i="1"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sz="7200" i="1" dirty="0" smtClean="0">
                <a:solidFill>
                  <a:srgbClr val="FF3300"/>
                </a:solidFill>
                <a:effectLst>
                  <a:outerShdw blurRad="38100" dist="38100" dir="2700000" algn="tl">
                    <a:srgbClr val="000000"/>
                  </a:outerShdw>
                </a:effectLst>
                <a:latin typeface="Arial" pitchFamily="34" charset="0"/>
                <a:ea typeface="SimHei" pitchFamily="49" charset="-122"/>
              </a:rPr>
            </a:br>
            <a:r>
              <a:rPr lang="zh-CN" altLang="en-US" sz="7200" i="1" dirty="0" smtClean="0">
                <a:solidFill>
                  <a:srgbClr val="FF3300"/>
                </a:solidFill>
                <a:effectLst>
                  <a:outerShdw blurRad="38100" dist="38100" dir="2700000" algn="tl">
                    <a:srgbClr val="000000"/>
                  </a:outerShdw>
                </a:effectLst>
                <a:latin typeface="Arial" pitchFamily="34" charset="0"/>
                <a:ea typeface="SimHei" pitchFamily="49" charset="-122"/>
              </a:rPr>
              <a:t>在我们的阿爸天父面前倾心吐意</a:t>
            </a:r>
            <a:endParaRPr lang="zh-TW" altLang="en-GB" sz="7200" i="1"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9900"/>
            </a:gs>
            <a:gs pos="100000">
              <a:srgbClr val="FFE4C9"/>
            </a:gs>
          </a:gsLst>
          <a:lin ang="2700000" scaled="1"/>
        </a:gra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subTitle" idx="1"/>
          </p:nvPr>
        </p:nvSpPr>
        <p:spPr>
          <a:xfrm>
            <a:off x="1143000" y="1295400"/>
            <a:ext cx="8001000" cy="5562600"/>
          </a:xfrm>
        </p:spPr>
        <p:txBody>
          <a:bodyPr/>
          <a:lstStyle/>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p:txBody>
      </p:sp>
      <p:sp>
        <p:nvSpPr>
          <p:cNvPr id="64515" name="Text Box 3" descr="Large checker board"/>
          <p:cNvSpPr txBox="1">
            <a:spLocks noChangeArrowheads="1"/>
          </p:cNvSpPr>
          <p:nvPr/>
        </p:nvSpPr>
        <p:spPr bwMode="auto">
          <a:xfrm>
            <a:off x="0" y="0"/>
            <a:ext cx="1143000" cy="3028521"/>
          </a:xfrm>
          <a:prstGeom prst="rect">
            <a:avLst/>
          </a:prstGeom>
          <a:pattFill prst="lgCheck">
            <a:fgClr>
              <a:srgbClr val="FF0000"/>
            </a:fgClr>
            <a:bgClr>
              <a:srgbClr val="663300"/>
            </a:bgClr>
          </a:pattFill>
          <a:ln w="9525">
            <a:noFill/>
            <a:miter lim="800000"/>
            <a:headEnd/>
            <a:tailEnd/>
          </a:ln>
          <a:effectLst/>
        </p:spPr>
        <p:txBody>
          <a:bodyPr>
            <a:spAutoFit/>
          </a:bodyPr>
          <a:lstStyle/>
          <a:p>
            <a:pPr algn="ctr">
              <a:lnSpc>
                <a:spcPct val="90000"/>
              </a:lnSpc>
            </a:pPr>
            <a:endParaRPr lang="en-US" altLang="zh-CN" sz="4800" b="1" dirty="0" smtClean="0">
              <a:solidFill>
                <a:srgbClr val="FFCC99"/>
              </a:solidFill>
              <a:effectLst>
                <a:outerShdw blurRad="38100" dist="38100" dir="2700000" algn="tl">
                  <a:srgbClr val="000000"/>
                </a:outerShdw>
              </a:effectLst>
              <a:latin typeface="DFHeiMedium-B5" charset="-128"/>
              <a:ea typeface="DFHeiMedium-B5" charset="-128"/>
            </a:endParaRPr>
          </a:p>
          <a:p>
            <a:pPr algn="ctr">
              <a:lnSpc>
                <a:spcPct val="90000"/>
              </a:lnSpc>
            </a:pPr>
            <a:r>
              <a:rPr lang="zh-CN" altLang="en-GB" sz="4800" b="1" dirty="0" smtClean="0">
                <a:solidFill>
                  <a:srgbClr val="FFCC99"/>
                </a:solidFill>
                <a:effectLst>
                  <a:outerShdw blurRad="38100" dist="38100" dir="2700000" algn="tl">
                    <a:srgbClr val="000000"/>
                  </a:outerShdw>
                </a:effectLst>
                <a:latin typeface="DFHeiMedium-B5" charset="-128"/>
                <a:ea typeface="DFHeiMedium-B5" charset="-128"/>
              </a:rPr>
              <a:t>回應</a:t>
            </a:r>
            <a:endParaRPr lang="en-GB" sz="4800" b="1" dirty="0" smtClean="0">
              <a:solidFill>
                <a:srgbClr val="FFCC99"/>
              </a:solidFill>
              <a:effectLst>
                <a:outerShdw blurRad="38100" dist="38100" dir="2700000" algn="tl">
                  <a:srgbClr val="000000"/>
                </a:outerShdw>
              </a:effectLst>
              <a:latin typeface="DFHeiMedium-B5" charset="-128"/>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64516" name="Rectangle 4"/>
          <p:cNvSpPr>
            <a:spLocks noGrp="1" noChangeArrowheads="1"/>
          </p:cNvSpPr>
          <p:nvPr>
            <p:ph type="ctrTitle"/>
          </p:nvPr>
        </p:nvSpPr>
        <p:spPr>
          <a:xfrm>
            <a:off x="1403648" y="1728192"/>
            <a:ext cx="7740352" cy="4869160"/>
          </a:xfrm>
          <a:noFill/>
          <a:ln/>
        </p:spPr>
        <p:txBody>
          <a:bodyPr/>
          <a:lstStyle/>
          <a:p>
            <a:pPr>
              <a:spcBef>
                <a:spcPct val="10000"/>
              </a:spcBef>
            </a:pPr>
            <a:r>
              <a:rPr lang="zh-CN" altLang="en-US" sz="7200" i="1" dirty="0" smtClean="0">
                <a:solidFill>
                  <a:srgbClr val="FF3300"/>
                </a:solidFill>
                <a:effectLst>
                  <a:outerShdw blurRad="38100" dist="38100" dir="2700000" algn="tl">
                    <a:srgbClr val="000000"/>
                  </a:outerShdw>
                </a:effectLst>
                <a:latin typeface="Arial" pitchFamily="34" charset="0"/>
                <a:ea typeface="SimHei" pitchFamily="49" charset="-122"/>
              </a:rPr>
              <a:t>祈求</a:t>
            </a:r>
            <a:r>
              <a:rPr lang="en-US" altLang="zh-CN" sz="7200" i="1"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sz="7200" i="1" dirty="0" smtClean="0">
                <a:solidFill>
                  <a:srgbClr val="FF3300"/>
                </a:solidFill>
                <a:effectLst>
                  <a:outerShdw blurRad="38100" dist="38100" dir="2700000" algn="tl">
                    <a:srgbClr val="000000"/>
                  </a:outerShdw>
                </a:effectLst>
                <a:latin typeface="Arial" pitchFamily="34" charset="0"/>
                <a:ea typeface="SimHei" pitchFamily="49" charset="-122"/>
              </a:rPr>
            </a:br>
            <a:endParaRPr lang="zh-TW" altLang="en-GB" sz="7200" i="1"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9900"/>
            </a:gs>
            <a:gs pos="100000">
              <a:srgbClr val="FFE4C9"/>
            </a:gs>
          </a:gsLst>
          <a:lin ang="2700000" scaled="1"/>
        </a:gra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subTitle" idx="1"/>
          </p:nvPr>
        </p:nvSpPr>
        <p:spPr>
          <a:xfrm>
            <a:off x="1143000" y="1295400"/>
            <a:ext cx="8001000" cy="5562600"/>
          </a:xfrm>
        </p:spPr>
        <p:txBody>
          <a:bodyPr/>
          <a:lstStyle/>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p:txBody>
      </p:sp>
      <p:sp>
        <p:nvSpPr>
          <p:cNvPr id="64515" name="Text Box 3" descr="Large checker board"/>
          <p:cNvSpPr txBox="1">
            <a:spLocks noChangeArrowheads="1"/>
          </p:cNvSpPr>
          <p:nvPr/>
        </p:nvSpPr>
        <p:spPr bwMode="auto">
          <a:xfrm>
            <a:off x="0" y="0"/>
            <a:ext cx="1143000" cy="3028521"/>
          </a:xfrm>
          <a:prstGeom prst="rect">
            <a:avLst/>
          </a:prstGeom>
          <a:pattFill prst="lgCheck">
            <a:fgClr>
              <a:srgbClr val="FF0000"/>
            </a:fgClr>
            <a:bgClr>
              <a:srgbClr val="663300"/>
            </a:bgClr>
          </a:pattFill>
          <a:ln w="9525">
            <a:noFill/>
            <a:miter lim="800000"/>
            <a:headEnd/>
            <a:tailEnd/>
          </a:ln>
          <a:effectLst/>
        </p:spPr>
        <p:txBody>
          <a:bodyPr>
            <a:spAutoFit/>
          </a:bodyPr>
          <a:lstStyle/>
          <a:p>
            <a:pPr algn="ctr">
              <a:lnSpc>
                <a:spcPct val="90000"/>
              </a:lnSpc>
            </a:pPr>
            <a:endParaRPr lang="en-US" altLang="zh-CN" sz="4800" b="1" dirty="0" smtClean="0">
              <a:solidFill>
                <a:srgbClr val="FFCC99"/>
              </a:solidFill>
              <a:effectLst>
                <a:outerShdw blurRad="38100" dist="38100" dir="2700000" algn="tl">
                  <a:srgbClr val="000000"/>
                </a:outerShdw>
              </a:effectLst>
              <a:latin typeface="DFHeiMedium-B5" charset="-128"/>
              <a:ea typeface="DFHeiMedium-B5" charset="-128"/>
            </a:endParaRPr>
          </a:p>
          <a:p>
            <a:pPr algn="ctr">
              <a:lnSpc>
                <a:spcPct val="90000"/>
              </a:lnSpc>
            </a:pPr>
            <a:r>
              <a:rPr lang="zh-CN" altLang="en-GB" sz="4800" b="1" dirty="0" smtClean="0">
                <a:solidFill>
                  <a:srgbClr val="FFCC99"/>
                </a:solidFill>
                <a:effectLst>
                  <a:outerShdw blurRad="38100" dist="38100" dir="2700000" algn="tl">
                    <a:srgbClr val="000000"/>
                  </a:outerShdw>
                </a:effectLst>
                <a:latin typeface="DFHeiMedium-B5" charset="-128"/>
                <a:ea typeface="DFHeiMedium-B5" charset="-128"/>
              </a:rPr>
              <a:t>回應</a:t>
            </a:r>
            <a:endParaRPr lang="en-GB" sz="4800" b="1" dirty="0" smtClean="0">
              <a:solidFill>
                <a:srgbClr val="FFCC99"/>
              </a:solidFill>
              <a:effectLst>
                <a:outerShdw blurRad="38100" dist="38100" dir="2700000" algn="tl">
                  <a:srgbClr val="000000"/>
                </a:outerShdw>
              </a:effectLst>
              <a:latin typeface="DFHeiMedium-B5" charset="-128"/>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64516" name="Rectangle 4"/>
          <p:cNvSpPr>
            <a:spLocks noGrp="1" noChangeArrowheads="1"/>
          </p:cNvSpPr>
          <p:nvPr>
            <p:ph type="ctrTitle"/>
          </p:nvPr>
        </p:nvSpPr>
        <p:spPr>
          <a:xfrm>
            <a:off x="1403648" y="1728192"/>
            <a:ext cx="7740352" cy="4869160"/>
          </a:xfrm>
          <a:noFill/>
          <a:ln/>
        </p:spPr>
        <p:txBody>
          <a:bodyPr/>
          <a:lstStyle/>
          <a:p>
            <a:pPr>
              <a:spcBef>
                <a:spcPct val="10000"/>
              </a:spcBef>
            </a:pPr>
            <a:r>
              <a:rPr lang="zh-CN" altLang="en-US" sz="7200" i="1" dirty="0" smtClean="0">
                <a:solidFill>
                  <a:srgbClr val="FF3300"/>
                </a:solidFill>
                <a:effectLst>
                  <a:outerShdw blurRad="38100" dist="38100" dir="2700000" algn="tl">
                    <a:srgbClr val="000000"/>
                  </a:outerShdw>
                </a:effectLst>
                <a:latin typeface="Arial" pitchFamily="34" charset="0"/>
                <a:ea typeface="SimHei" pitchFamily="49" charset="-122"/>
              </a:rPr>
              <a:t>由衷的感谢：</a:t>
            </a:r>
            <a:r>
              <a:rPr lang="en-US" altLang="zh-CN" sz="7200" i="1"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sz="7200" i="1" dirty="0" smtClean="0">
                <a:solidFill>
                  <a:srgbClr val="FF3300"/>
                </a:solidFill>
                <a:effectLst>
                  <a:outerShdw blurRad="38100" dist="38100" dir="2700000" algn="tl">
                    <a:srgbClr val="000000"/>
                  </a:outerShdw>
                </a:effectLst>
                <a:latin typeface="Arial" pitchFamily="34" charset="0"/>
                <a:ea typeface="SimHei" pitchFamily="49" charset="-122"/>
              </a:rPr>
            </a:br>
            <a:r>
              <a:rPr lang="zh-CN" altLang="en-US" sz="7200" i="1" dirty="0" smtClean="0">
                <a:solidFill>
                  <a:srgbClr val="FF3300"/>
                </a:solidFill>
                <a:effectLst>
                  <a:outerShdw blurRad="38100" dist="38100" dir="2700000" algn="tl">
                    <a:srgbClr val="000000"/>
                  </a:outerShdw>
                </a:effectLst>
                <a:latin typeface="Arial" pitchFamily="34" charset="0"/>
                <a:ea typeface="SimHei" pitchFamily="49" charset="-122"/>
              </a:rPr>
              <a:t>相信祂，</a:t>
            </a:r>
            <a:r>
              <a:rPr lang="en-US" altLang="zh-CN" sz="7200" i="1"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sz="7200" i="1" dirty="0" smtClean="0">
                <a:solidFill>
                  <a:srgbClr val="FF3300"/>
                </a:solidFill>
                <a:effectLst>
                  <a:outerShdw blurRad="38100" dist="38100" dir="2700000" algn="tl">
                    <a:srgbClr val="000000"/>
                  </a:outerShdw>
                </a:effectLst>
                <a:latin typeface="Arial" pitchFamily="34" charset="0"/>
                <a:ea typeface="SimHei" pitchFamily="49" charset="-122"/>
              </a:rPr>
            </a:br>
            <a:endParaRPr lang="zh-TW" altLang="en-GB" sz="7200" i="1"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9900"/>
            </a:gs>
            <a:gs pos="100000">
              <a:srgbClr val="FFE4C9"/>
            </a:gs>
          </a:gsLst>
          <a:lin ang="2700000" scaled="1"/>
        </a:gra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subTitle" idx="1"/>
          </p:nvPr>
        </p:nvSpPr>
        <p:spPr>
          <a:xfrm>
            <a:off x="1143000" y="1295400"/>
            <a:ext cx="8001000" cy="5562600"/>
          </a:xfrm>
        </p:spPr>
        <p:txBody>
          <a:bodyPr/>
          <a:lstStyle/>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p:txBody>
      </p:sp>
      <p:sp>
        <p:nvSpPr>
          <p:cNvPr id="64515" name="Text Box 3" descr="Large checker board"/>
          <p:cNvSpPr txBox="1">
            <a:spLocks noChangeArrowheads="1"/>
          </p:cNvSpPr>
          <p:nvPr/>
        </p:nvSpPr>
        <p:spPr bwMode="auto">
          <a:xfrm>
            <a:off x="0" y="0"/>
            <a:ext cx="1143000" cy="3028521"/>
          </a:xfrm>
          <a:prstGeom prst="rect">
            <a:avLst/>
          </a:prstGeom>
          <a:pattFill prst="lgCheck">
            <a:fgClr>
              <a:srgbClr val="FF0000"/>
            </a:fgClr>
            <a:bgClr>
              <a:srgbClr val="663300"/>
            </a:bgClr>
          </a:pattFill>
          <a:ln w="9525">
            <a:noFill/>
            <a:miter lim="800000"/>
            <a:headEnd/>
            <a:tailEnd/>
          </a:ln>
          <a:effectLst/>
        </p:spPr>
        <p:txBody>
          <a:bodyPr>
            <a:spAutoFit/>
          </a:bodyPr>
          <a:lstStyle/>
          <a:p>
            <a:pPr algn="ctr">
              <a:lnSpc>
                <a:spcPct val="90000"/>
              </a:lnSpc>
            </a:pPr>
            <a:endParaRPr lang="en-US" altLang="zh-CN" sz="4800" b="1" dirty="0" smtClean="0">
              <a:solidFill>
                <a:srgbClr val="FFCC99"/>
              </a:solidFill>
              <a:effectLst>
                <a:outerShdw blurRad="38100" dist="38100" dir="2700000" algn="tl">
                  <a:srgbClr val="000000"/>
                </a:outerShdw>
              </a:effectLst>
              <a:latin typeface="DFHeiMedium-B5" charset="-128"/>
              <a:ea typeface="DFHeiMedium-B5" charset="-128"/>
            </a:endParaRPr>
          </a:p>
          <a:p>
            <a:pPr algn="ctr">
              <a:lnSpc>
                <a:spcPct val="90000"/>
              </a:lnSpc>
            </a:pPr>
            <a:r>
              <a:rPr lang="zh-CN" altLang="en-GB" sz="4800" b="1" dirty="0" smtClean="0">
                <a:solidFill>
                  <a:srgbClr val="FFCC99"/>
                </a:solidFill>
                <a:effectLst>
                  <a:outerShdw blurRad="38100" dist="38100" dir="2700000" algn="tl">
                    <a:srgbClr val="000000"/>
                  </a:outerShdw>
                </a:effectLst>
                <a:latin typeface="DFHeiMedium-B5" charset="-128"/>
                <a:ea typeface="DFHeiMedium-B5" charset="-128"/>
              </a:rPr>
              <a:t>回應</a:t>
            </a:r>
            <a:endParaRPr lang="en-GB" sz="4800" b="1" dirty="0" smtClean="0">
              <a:solidFill>
                <a:srgbClr val="FFCC99"/>
              </a:solidFill>
              <a:effectLst>
                <a:outerShdw blurRad="38100" dist="38100" dir="2700000" algn="tl">
                  <a:srgbClr val="000000"/>
                </a:outerShdw>
              </a:effectLst>
              <a:latin typeface="DFHeiMedium-B5" charset="-128"/>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64516" name="Rectangle 4"/>
          <p:cNvSpPr>
            <a:spLocks noGrp="1" noChangeArrowheads="1"/>
          </p:cNvSpPr>
          <p:nvPr>
            <p:ph type="ctrTitle"/>
          </p:nvPr>
        </p:nvSpPr>
        <p:spPr>
          <a:xfrm>
            <a:off x="1403648" y="1728192"/>
            <a:ext cx="7740352" cy="4869160"/>
          </a:xfrm>
          <a:noFill/>
          <a:ln/>
        </p:spPr>
        <p:txBody>
          <a:bodyPr/>
          <a:lstStyle/>
          <a:p>
            <a:pPr>
              <a:spcBef>
                <a:spcPct val="10000"/>
              </a:spcBef>
            </a:pPr>
            <a:r>
              <a:rPr lang="zh-CN" altLang="en-US" sz="7200" i="1" dirty="0" smtClean="0">
                <a:solidFill>
                  <a:srgbClr val="FF3300"/>
                </a:solidFill>
                <a:effectLst>
                  <a:outerShdw blurRad="38100" dist="38100" dir="2700000" algn="tl">
                    <a:srgbClr val="000000"/>
                  </a:outerShdw>
                </a:effectLst>
                <a:latin typeface="Arial" pitchFamily="34" charset="0"/>
                <a:ea typeface="SimHei" pitchFamily="49" charset="-122"/>
              </a:rPr>
              <a:t>由衷的感谢：</a:t>
            </a:r>
            <a:r>
              <a:rPr lang="en-US" altLang="zh-CN" sz="7200" i="1"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sz="7200" i="1" dirty="0" smtClean="0">
                <a:solidFill>
                  <a:srgbClr val="FF3300"/>
                </a:solidFill>
                <a:effectLst>
                  <a:outerShdw blurRad="38100" dist="38100" dir="2700000" algn="tl">
                    <a:srgbClr val="000000"/>
                  </a:outerShdw>
                </a:effectLst>
                <a:latin typeface="Arial" pitchFamily="34" charset="0"/>
                <a:ea typeface="SimHei" pitchFamily="49" charset="-122"/>
              </a:rPr>
            </a:br>
            <a:r>
              <a:rPr lang="zh-CN" altLang="en-US" sz="7200" i="1" dirty="0" smtClean="0">
                <a:solidFill>
                  <a:srgbClr val="FF3300"/>
                </a:solidFill>
                <a:effectLst>
                  <a:outerShdw blurRad="38100" dist="38100" dir="2700000" algn="tl">
                    <a:srgbClr val="000000"/>
                  </a:outerShdw>
                </a:effectLst>
                <a:latin typeface="Arial" pitchFamily="34" charset="0"/>
                <a:ea typeface="SimHei" pitchFamily="49" charset="-122"/>
              </a:rPr>
              <a:t>敬拜祂，</a:t>
            </a:r>
            <a:r>
              <a:rPr lang="en-US" altLang="zh-CN" sz="7200" i="1"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sz="7200" i="1" dirty="0" smtClean="0">
                <a:solidFill>
                  <a:srgbClr val="FF3300"/>
                </a:solidFill>
                <a:effectLst>
                  <a:outerShdw blurRad="38100" dist="38100" dir="2700000" algn="tl">
                    <a:srgbClr val="000000"/>
                  </a:outerShdw>
                </a:effectLst>
                <a:latin typeface="Arial" pitchFamily="34" charset="0"/>
                <a:ea typeface="SimHei" pitchFamily="49" charset="-122"/>
              </a:rPr>
            </a:br>
            <a:endParaRPr lang="zh-TW" altLang="en-GB" sz="7200" i="1"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9900"/>
            </a:gs>
            <a:gs pos="100000">
              <a:srgbClr val="FFE4C9"/>
            </a:gs>
          </a:gsLst>
          <a:lin ang="2700000" scaled="1"/>
        </a:gra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subTitle" idx="1"/>
          </p:nvPr>
        </p:nvSpPr>
        <p:spPr>
          <a:xfrm>
            <a:off x="1143000" y="1295400"/>
            <a:ext cx="8001000" cy="5562600"/>
          </a:xfrm>
        </p:spPr>
        <p:txBody>
          <a:bodyPr/>
          <a:lstStyle/>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p:txBody>
      </p:sp>
      <p:sp>
        <p:nvSpPr>
          <p:cNvPr id="64515" name="Text Box 3" descr="Large checker board"/>
          <p:cNvSpPr txBox="1">
            <a:spLocks noChangeArrowheads="1"/>
          </p:cNvSpPr>
          <p:nvPr/>
        </p:nvSpPr>
        <p:spPr bwMode="auto">
          <a:xfrm>
            <a:off x="0" y="0"/>
            <a:ext cx="1143000" cy="3028521"/>
          </a:xfrm>
          <a:prstGeom prst="rect">
            <a:avLst/>
          </a:prstGeom>
          <a:pattFill prst="lgCheck">
            <a:fgClr>
              <a:srgbClr val="FF0000"/>
            </a:fgClr>
            <a:bgClr>
              <a:srgbClr val="663300"/>
            </a:bgClr>
          </a:pattFill>
          <a:ln w="9525">
            <a:noFill/>
            <a:miter lim="800000"/>
            <a:headEnd/>
            <a:tailEnd/>
          </a:ln>
          <a:effectLst/>
        </p:spPr>
        <p:txBody>
          <a:bodyPr>
            <a:spAutoFit/>
          </a:bodyPr>
          <a:lstStyle/>
          <a:p>
            <a:pPr algn="ctr">
              <a:lnSpc>
                <a:spcPct val="90000"/>
              </a:lnSpc>
            </a:pPr>
            <a:endParaRPr lang="en-US" altLang="zh-CN" sz="4800" b="1" dirty="0" smtClean="0">
              <a:solidFill>
                <a:srgbClr val="FFCC99"/>
              </a:solidFill>
              <a:effectLst>
                <a:outerShdw blurRad="38100" dist="38100" dir="2700000" algn="tl">
                  <a:srgbClr val="000000"/>
                </a:outerShdw>
              </a:effectLst>
              <a:latin typeface="DFHeiMedium-B5" charset="-128"/>
              <a:ea typeface="DFHeiMedium-B5" charset="-128"/>
            </a:endParaRPr>
          </a:p>
          <a:p>
            <a:pPr algn="ctr">
              <a:lnSpc>
                <a:spcPct val="90000"/>
              </a:lnSpc>
            </a:pPr>
            <a:r>
              <a:rPr lang="zh-CN" altLang="en-GB" sz="4800" b="1" dirty="0" smtClean="0">
                <a:solidFill>
                  <a:srgbClr val="FFCC99"/>
                </a:solidFill>
                <a:effectLst>
                  <a:outerShdw blurRad="38100" dist="38100" dir="2700000" algn="tl">
                    <a:srgbClr val="000000"/>
                  </a:outerShdw>
                </a:effectLst>
                <a:latin typeface="DFHeiMedium-B5" charset="-128"/>
                <a:ea typeface="DFHeiMedium-B5" charset="-128"/>
              </a:rPr>
              <a:t>回應</a:t>
            </a:r>
            <a:endParaRPr lang="en-GB" sz="4800" b="1" dirty="0" smtClean="0">
              <a:solidFill>
                <a:srgbClr val="FFCC99"/>
              </a:solidFill>
              <a:effectLst>
                <a:outerShdw blurRad="38100" dist="38100" dir="2700000" algn="tl">
                  <a:srgbClr val="000000"/>
                </a:outerShdw>
              </a:effectLst>
              <a:latin typeface="DFHeiMedium-B5" charset="-128"/>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64516" name="Rectangle 4"/>
          <p:cNvSpPr>
            <a:spLocks noGrp="1" noChangeArrowheads="1"/>
          </p:cNvSpPr>
          <p:nvPr>
            <p:ph type="ctrTitle"/>
          </p:nvPr>
        </p:nvSpPr>
        <p:spPr>
          <a:xfrm>
            <a:off x="1403648" y="1728192"/>
            <a:ext cx="7740352" cy="4869160"/>
          </a:xfrm>
          <a:noFill/>
          <a:ln/>
        </p:spPr>
        <p:txBody>
          <a:bodyPr/>
          <a:lstStyle/>
          <a:p>
            <a:pPr>
              <a:spcBef>
                <a:spcPct val="10000"/>
              </a:spcBef>
            </a:pPr>
            <a:r>
              <a:rPr lang="zh-CN" altLang="en-US" sz="7200" i="1" dirty="0" smtClean="0">
                <a:solidFill>
                  <a:srgbClr val="FF3300"/>
                </a:solidFill>
                <a:effectLst>
                  <a:outerShdw blurRad="38100" dist="38100" dir="2700000" algn="tl">
                    <a:srgbClr val="000000"/>
                  </a:outerShdw>
                </a:effectLst>
                <a:latin typeface="Arial" pitchFamily="34" charset="0"/>
                <a:ea typeface="SimHei" pitchFamily="49" charset="-122"/>
              </a:rPr>
              <a:t>在生命和行为中</a:t>
            </a:r>
            <a:r>
              <a:rPr lang="en-US" altLang="zh-CN" sz="7200" i="1"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sz="7200" i="1" dirty="0" smtClean="0">
                <a:solidFill>
                  <a:srgbClr val="FF3300"/>
                </a:solidFill>
                <a:effectLst>
                  <a:outerShdw blurRad="38100" dist="38100" dir="2700000" algn="tl">
                    <a:srgbClr val="000000"/>
                  </a:outerShdw>
                </a:effectLst>
                <a:latin typeface="Arial" pitchFamily="34" charset="0"/>
                <a:ea typeface="SimHei" pitchFamily="49" charset="-122"/>
              </a:rPr>
            </a:br>
            <a:r>
              <a:rPr lang="zh-CN" altLang="en-US" sz="7200" i="1" dirty="0" smtClean="0">
                <a:solidFill>
                  <a:srgbClr val="FF3300"/>
                </a:solidFill>
                <a:effectLst>
                  <a:outerShdw blurRad="38100" dist="38100" dir="2700000" algn="tl">
                    <a:srgbClr val="000000"/>
                  </a:outerShdw>
                </a:effectLst>
                <a:latin typeface="Arial" pitchFamily="34" charset="0"/>
                <a:ea typeface="SimHei" pitchFamily="49" charset="-122"/>
              </a:rPr>
              <a:t>让祂显大，</a:t>
            </a:r>
            <a:r>
              <a:rPr lang="en-US" altLang="zh-CN" sz="7200" i="1"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sz="7200" i="1" dirty="0" smtClean="0">
                <a:solidFill>
                  <a:srgbClr val="FF3300"/>
                </a:solidFill>
                <a:effectLst>
                  <a:outerShdw blurRad="38100" dist="38100" dir="2700000" algn="tl">
                    <a:srgbClr val="000000"/>
                  </a:outerShdw>
                </a:effectLst>
                <a:latin typeface="Arial" pitchFamily="34" charset="0"/>
                <a:ea typeface="SimHei" pitchFamily="49" charset="-122"/>
              </a:rPr>
            </a:br>
            <a:endParaRPr lang="zh-TW" altLang="en-GB" sz="7200" i="1"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9900"/>
            </a:gs>
            <a:gs pos="100000">
              <a:srgbClr val="FFE4C9"/>
            </a:gs>
          </a:gsLst>
          <a:lin ang="2700000" scaled="1"/>
        </a:gra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subTitle" idx="1"/>
          </p:nvPr>
        </p:nvSpPr>
        <p:spPr>
          <a:xfrm>
            <a:off x="1143000" y="1295400"/>
            <a:ext cx="8001000" cy="5562600"/>
          </a:xfrm>
        </p:spPr>
        <p:txBody>
          <a:bodyPr/>
          <a:lstStyle/>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zh-TW" altLang="en-GB" sz="4000" baseline="0">
              <a:solidFill>
                <a:srgbClr val="660033"/>
              </a:solidFill>
              <a:effectLst>
                <a:outerShdw blurRad="38100" dist="38100" dir="2700000" algn="tl">
                  <a:srgbClr val="000000"/>
                </a:outerShdw>
              </a:effectLst>
              <a:latin typeface="Arial" pitchFamily="34" charset="0"/>
              <a:ea typeface="SimHei" pitchFamily="49" charset="-122"/>
            </a:endParaRPr>
          </a:p>
        </p:txBody>
      </p:sp>
      <p:sp>
        <p:nvSpPr>
          <p:cNvPr id="64515" name="Text Box 3" descr="Large checker board"/>
          <p:cNvSpPr txBox="1">
            <a:spLocks noChangeArrowheads="1"/>
          </p:cNvSpPr>
          <p:nvPr/>
        </p:nvSpPr>
        <p:spPr bwMode="auto">
          <a:xfrm>
            <a:off x="0" y="0"/>
            <a:ext cx="1143000" cy="3028521"/>
          </a:xfrm>
          <a:prstGeom prst="rect">
            <a:avLst/>
          </a:prstGeom>
          <a:pattFill prst="lgCheck">
            <a:fgClr>
              <a:srgbClr val="FF0000"/>
            </a:fgClr>
            <a:bgClr>
              <a:srgbClr val="663300"/>
            </a:bgClr>
          </a:pattFill>
          <a:ln w="9525">
            <a:noFill/>
            <a:miter lim="800000"/>
            <a:headEnd/>
            <a:tailEnd/>
          </a:ln>
          <a:effectLst/>
        </p:spPr>
        <p:txBody>
          <a:bodyPr>
            <a:spAutoFit/>
          </a:bodyPr>
          <a:lstStyle/>
          <a:p>
            <a:pPr algn="ctr">
              <a:lnSpc>
                <a:spcPct val="90000"/>
              </a:lnSpc>
            </a:pPr>
            <a:endParaRPr lang="en-US" altLang="zh-CN" sz="4800" b="1" dirty="0" smtClean="0">
              <a:solidFill>
                <a:srgbClr val="FFCC99"/>
              </a:solidFill>
              <a:effectLst>
                <a:outerShdw blurRad="38100" dist="38100" dir="2700000" algn="tl">
                  <a:srgbClr val="000000"/>
                </a:outerShdw>
              </a:effectLst>
              <a:latin typeface="DFHeiMedium-B5" charset="-128"/>
              <a:ea typeface="DFHeiMedium-B5" charset="-128"/>
            </a:endParaRPr>
          </a:p>
          <a:p>
            <a:pPr algn="ctr">
              <a:lnSpc>
                <a:spcPct val="90000"/>
              </a:lnSpc>
            </a:pPr>
            <a:r>
              <a:rPr lang="zh-CN" altLang="en-GB" sz="4800" b="1" dirty="0" smtClean="0">
                <a:solidFill>
                  <a:srgbClr val="FFCC99"/>
                </a:solidFill>
                <a:effectLst>
                  <a:outerShdw blurRad="38100" dist="38100" dir="2700000" algn="tl">
                    <a:srgbClr val="000000"/>
                  </a:outerShdw>
                </a:effectLst>
                <a:latin typeface="DFHeiMedium-B5" charset="-128"/>
                <a:ea typeface="DFHeiMedium-B5" charset="-128"/>
              </a:rPr>
              <a:t>回應</a:t>
            </a:r>
            <a:endParaRPr lang="en-GB" sz="4800" b="1" dirty="0" smtClean="0">
              <a:solidFill>
                <a:srgbClr val="FFCC99"/>
              </a:solidFill>
              <a:effectLst>
                <a:outerShdw blurRad="38100" dist="38100" dir="2700000" algn="tl">
                  <a:srgbClr val="000000"/>
                </a:outerShdw>
              </a:effectLst>
              <a:latin typeface="DFHeiMedium-B5" charset="-128"/>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64516" name="Rectangle 4"/>
          <p:cNvSpPr>
            <a:spLocks noGrp="1" noChangeArrowheads="1"/>
          </p:cNvSpPr>
          <p:nvPr>
            <p:ph type="ctrTitle"/>
          </p:nvPr>
        </p:nvSpPr>
        <p:spPr>
          <a:xfrm>
            <a:off x="1403648" y="1728192"/>
            <a:ext cx="7740352" cy="4869160"/>
          </a:xfrm>
          <a:noFill/>
          <a:ln/>
        </p:spPr>
        <p:txBody>
          <a:bodyPr/>
          <a:lstStyle/>
          <a:p>
            <a:pPr>
              <a:spcBef>
                <a:spcPct val="10000"/>
              </a:spcBef>
            </a:pPr>
            <a:r>
              <a:rPr lang="zh-CN" altLang="en-US" sz="7200" i="1" dirty="0" smtClean="0">
                <a:solidFill>
                  <a:srgbClr val="FF3300"/>
                </a:solidFill>
                <a:effectLst>
                  <a:outerShdw blurRad="38100" dist="38100" dir="2700000" algn="tl">
                    <a:srgbClr val="000000"/>
                  </a:outerShdw>
                </a:effectLst>
                <a:latin typeface="Arial" pitchFamily="34" charset="0"/>
                <a:ea typeface="SimHei" pitchFamily="49" charset="-122"/>
              </a:rPr>
              <a:t>在更向祂还愿。</a:t>
            </a:r>
            <a:r>
              <a:rPr lang="en-US" altLang="zh-CN" sz="7200" i="1"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sz="7200" i="1" dirty="0" smtClean="0">
                <a:solidFill>
                  <a:srgbClr val="FF3300"/>
                </a:solidFill>
                <a:effectLst>
                  <a:outerShdw blurRad="38100" dist="38100" dir="2700000" algn="tl">
                    <a:srgbClr val="000000"/>
                  </a:outerShdw>
                </a:effectLst>
                <a:latin typeface="Arial" pitchFamily="34" charset="0"/>
                <a:ea typeface="SimHei" pitchFamily="49" charset="-122"/>
              </a:rPr>
            </a:br>
            <a:endParaRPr lang="zh-TW" altLang="en-GB" sz="7200" i="1"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685800" y="228600"/>
            <a:ext cx="7772400" cy="2819400"/>
          </a:xfrm>
        </p:spPr>
        <p:txBody>
          <a:bodyPr/>
          <a:lstStyle/>
          <a:p>
            <a:pPr eaLnBrk="1" hangingPunct="1">
              <a:defRPr/>
            </a:pPr>
            <a:r>
              <a:rPr lang="zh-TW" altLang="en-US" sz="5400" i="1" dirty="0" smtClean="0">
                <a:ea typeface="標楷體" pitchFamily="65" charset="-120"/>
              </a:rPr>
              <a:t>十架代表我的心</a:t>
            </a:r>
            <a:r>
              <a:rPr lang="zh-TW" altLang="en-US" sz="5400" b="1" i="1" dirty="0" smtClean="0">
                <a:ea typeface="標楷體" pitchFamily="65" charset="-120"/>
              </a:rPr>
              <a:t/>
            </a:r>
            <a:br>
              <a:rPr lang="zh-TW" altLang="en-US" sz="5400" b="1" i="1" dirty="0" smtClean="0">
                <a:ea typeface="標楷體" pitchFamily="65" charset="-120"/>
              </a:rPr>
            </a:br>
            <a:r>
              <a:rPr lang="en-US" altLang="zh-TW" sz="5400" b="1" i="1" dirty="0" smtClean="0">
                <a:ea typeface="標楷體" pitchFamily="65" charset="-120"/>
              </a:rPr>
              <a:t>My Heart is Yours on the Cross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00"/>
            </a:gs>
            <a:gs pos="100000">
              <a:srgbClr val="F9B6FE"/>
            </a:gs>
          </a:gsLst>
          <a:lin ang="18900000" scaled="1"/>
        </a:gradFill>
        <a:effectLst/>
      </p:bgPr>
    </p:bg>
    <p:spTree>
      <p:nvGrpSpPr>
        <p:cNvPr id="1" name=""/>
        <p:cNvGrpSpPr/>
        <p:nvPr/>
      </p:nvGrpSpPr>
      <p:grpSpPr>
        <a:xfrm>
          <a:off x="0" y="0"/>
          <a:ext cx="0" cy="0"/>
          <a:chOff x="0" y="0"/>
          <a:chExt cx="0" cy="0"/>
        </a:xfrm>
      </p:grpSpPr>
      <p:sp>
        <p:nvSpPr>
          <p:cNvPr id="30723" name="Text Box 3" descr="Brown marble"/>
          <p:cNvSpPr txBox="1">
            <a:spLocks noChangeArrowheads="1"/>
          </p:cNvSpPr>
          <p:nvPr/>
        </p:nvSpPr>
        <p:spPr bwMode="auto">
          <a:xfrm>
            <a:off x="0" y="0"/>
            <a:ext cx="1143000" cy="7017306"/>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zh-TW" altLang="en-US" sz="4800" b="1" dirty="0">
              <a:solidFill>
                <a:srgbClr val="FFFF00"/>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FFFF00"/>
                </a:solidFill>
                <a:effectLst>
                  <a:outerShdw blurRad="38100" dist="38100" dir="2700000" algn="tl">
                    <a:srgbClr val="000000"/>
                  </a:outerShdw>
                </a:effectLst>
                <a:ea typeface="DFHeiMedium-B5" charset="-128"/>
              </a:rPr>
              <a:t>祷告</a:t>
            </a:r>
            <a:endParaRPr lang="en-US" altLang="zh-CN" sz="4800" b="1" dirty="0" smtClean="0">
              <a:solidFill>
                <a:srgbClr val="FFFF00"/>
              </a:solidFill>
              <a:effectLst>
                <a:outerShdw blurRad="38100" dist="38100" dir="2700000" algn="tl">
                  <a:srgbClr val="000000"/>
                </a:outerShdw>
              </a:effectLst>
              <a:ea typeface="DFHeiMedium-B5" charset="-128"/>
            </a:endParaRPr>
          </a:p>
          <a:p>
            <a:pPr algn="ctr">
              <a:lnSpc>
                <a:spcPct val="90000"/>
              </a:lnSpc>
            </a:pPr>
            <a:r>
              <a:rPr lang="en-US" altLang="zh-CN" sz="4800" b="1" dirty="0" smtClean="0">
                <a:solidFill>
                  <a:srgbClr val="FFFF00"/>
                </a:solidFill>
                <a:effectLst>
                  <a:outerShdw blurRad="38100" dist="38100" dir="2700000" algn="tl">
                    <a:srgbClr val="000000"/>
                  </a:outerShdw>
                </a:effectLst>
                <a:ea typeface="DFHeiMedium-B5" charset="-128"/>
              </a:rPr>
              <a:t>:</a:t>
            </a:r>
          </a:p>
          <a:p>
            <a:pPr algn="ctr">
              <a:lnSpc>
                <a:spcPct val="90000"/>
              </a:lnSpc>
            </a:pPr>
            <a:r>
              <a:rPr lang="zh-TW" altLang="en-US" sz="4800" b="1" dirty="0" smtClean="0">
                <a:solidFill>
                  <a:srgbClr val="FFFF00"/>
                </a:solidFill>
                <a:effectLst>
                  <a:outerShdw blurRad="38100" dist="38100" dir="2700000" algn="tl">
                    <a:srgbClr val="000000"/>
                  </a:outerShdw>
                </a:effectLst>
                <a:ea typeface="DFHeiMedium-B5" charset="-128"/>
              </a:rPr>
              <a:t>与神相交</a:t>
            </a: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30726" name="Rectangle 6"/>
          <p:cNvSpPr>
            <a:spLocks noGrp="1" noChangeArrowheads="1"/>
          </p:cNvSpPr>
          <p:nvPr>
            <p:ph type="ctrTitle"/>
          </p:nvPr>
        </p:nvSpPr>
        <p:spPr>
          <a:xfrm>
            <a:off x="1295400" y="0"/>
            <a:ext cx="7620000" cy="5805264"/>
          </a:xfrm>
          <a:noFill/>
          <a:ln/>
        </p:spPr>
        <p:txBody>
          <a:bodyPr/>
          <a:lstStyle/>
          <a:p>
            <a:pPr>
              <a:spcBef>
                <a:spcPct val="10000"/>
              </a:spcBef>
            </a:pPr>
            <a:r>
              <a:rPr lang="zh-CN" altLang="en-US" sz="5400" dirty="0" smtClean="0">
                <a:solidFill>
                  <a:srgbClr val="FF3300"/>
                </a:solidFill>
                <a:effectLst>
                  <a:outerShdw blurRad="38100" dist="38100" dir="2700000" algn="tl">
                    <a:srgbClr val="000000"/>
                  </a:outerShdw>
                </a:effectLst>
                <a:latin typeface="Arial" pitchFamily="34" charset="0"/>
                <a:ea typeface="SimHei" pitchFamily="49" charset="-122"/>
              </a:rPr>
              <a:t>关系是需要沟通来建立</a:t>
            </a: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a:t>
            </a: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b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所以祷告是很重要，</a:t>
            </a: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b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b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而祷告必须是双向的，</a:t>
            </a:r>
            <a: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dirty="0" smtClean="0">
                <a:solidFill>
                  <a:srgbClr val="FF3300"/>
                </a:solidFill>
                <a:effectLst>
                  <a:outerShdw blurRad="38100" dist="38100" dir="2700000" algn="tl">
                    <a:srgbClr val="000000"/>
                  </a:outerShdw>
                </a:effectLst>
                <a:latin typeface="Arial" pitchFamily="34" charset="0"/>
                <a:ea typeface="SimHei" pitchFamily="49" charset="-122"/>
              </a:rPr>
            </a:b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正是儿女与天上的阿爸父之间在爱中的交流。</a:t>
            </a:r>
            <a:endParaRPr lang="zh-TW" altLang="en-GB"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0" y="0"/>
            <a:ext cx="9144000" cy="6858000"/>
          </a:xfrm>
        </p:spPr>
        <p:txBody>
          <a:bodyPr/>
          <a:lstStyle/>
          <a:p>
            <a:pPr algn="ctr" eaLnBrk="1" hangingPunct="1">
              <a:lnSpc>
                <a:spcPct val="90000"/>
              </a:lnSpc>
              <a:buNone/>
              <a:defRPr/>
            </a:pPr>
            <a:r>
              <a:rPr lang="zh-TW" altLang="en-US" sz="48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你问主爱你有多深，</a:t>
            </a:r>
          </a:p>
          <a:p>
            <a:pPr algn="ctr" eaLnBrk="1" hangingPunct="1">
              <a:lnSpc>
                <a:spcPct val="90000"/>
              </a:lnSpc>
              <a:buNone/>
              <a:defRPr/>
            </a:pPr>
            <a:r>
              <a:rPr lang="en-GB"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You ask how deep is Jesus’ love</a:t>
            </a:r>
          </a:p>
          <a:p>
            <a:pPr algn="ctr" eaLnBrk="1" hangingPunct="1">
              <a:lnSpc>
                <a:spcPct val="90000"/>
              </a:lnSpc>
              <a:buNone/>
              <a:defRPr/>
            </a:pPr>
            <a:r>
              <a:rPr lang="en-GB"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	</a:t>
            </a:r>
            <a:r>
              <a:rPr lang="zh-TW" altLang="en-US" sz="48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祂爱你有几分。</a:t>
            </a:r>
            <a:endParaRPr lang="zh-TW" altLang="en-US"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endParaRPr>
          </a:p>
          <a:p>
            <a:pPr algn="ctr" eaLnBrk="1" hangingPunct="1">
              <a:lnSpc>
                <a:spcPct val="90000"/>
              </a:lnSpc>
              <a:buNone/>
              <a:defRPr/>
            </a:pPr>
            <a:r>
              <a:rPr lang="en-US"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	</a:t>
            </a:r>
            <a:r>
              <a:rPr lang="en-GB"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How much He cares for you</a:t>
            </a:r>
          </a:p>
          <a:p>
            <a:pPr algn="ctr" eaLnBrk="1" hangingPunct="1">
              <a:lnSpc>
                <a:spcPct val="90000"/>
              </a:lnSpc>
              <a:buNone/>
              <a:defRPr/>
            </a:pPr>
            <a:r>
              <a:rPr lang="en-GB"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	</a:t>
            </a:r>
            <a:r>
              <a:rPr lang="zh-TW" altLang="en-US" sz="48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祂为你降生 ，祂为你捨身 ，</a:t>
            </a:r>
            <a:endParaRPr lang="zh-TW" altLang="en-US"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endParaRPr>
          </a:p>
          <a:p>
            <a:pPr algn="ctr" eaLnBrk="1" hangingPunct="1">
              <a:lnSpc>
                <a:spcPct val="90000"/>
              </a:lnSpc>
              <a:buNone/>
              <a:defRPr/>
            </a:pPr>
            <a:r>
              <a:rPr lang="en-US"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	</a:t>
            </a:r>
            <a:r>
              <a:rPr lang="en-GB"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He came down to earth</a:t>
            </a:r>
          </a:p>
          <a:p>
            <a:pPr algn="ctr" eaLnBrk="1" hangingPunct="1">
              <a:lnSpc>
                <a:spcPct val="90000"/>
              </a:lnSpc>
              <a:buNone/>
              <a:defRPr/>
            </a:pPr>
            <a:r>
              <a:rPr lang="en-GB"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Sacrificed His life</a:t>
            </a:r>
          </a:p>
          <a:p>
            <a:pPr algn="ctr" eaLnBrk="1" hangingPunct="1">
              <a:lnSpc>
                <a:spcPct val="90000"/>
              </a:lnSpc>
              <a:buNone/>
              <a:defRPr/>
            </a:pPr>
            <a:r>
              <a:rPr lang="en-GB"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	</a:t>
            </a:r>
            <a:r>
              <a:rPr lang="zh-TW" altLang="en-US" sz="48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十架代表祂的心。</a:t>
            </a:r>
            <a:endParaRPr lang="zh-TW" altLang="en-US"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endParaRPr>
          </a:p>
          <a:p>
            <a:pPr algn="ctr" eaLnBrk="1" hangingPunct="1">
              <a:lnSpc>
                <a:spcPct val="90000"/>
              </a:lnSpc>
              <a:buNone/>
              <a:defRPr/>
            </a:pPr>
            <a:r>
              <a:rPr lang="en-US"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	</a:t>
            </a:r>
            <a:r>
              <a:rPr lang="en-GB"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His heart is yours on the Cross</a:t>
            </a:r>
          </a:p>
        </p:txBody>
      </p:sp>
      <p:pic>
        <p:nvPicPr>
          <p:cNvPr id="3" name="Myheartisyourson the Cross十架代表祂的心 - 周中成.mp3">
            <a:hlinkClick r:id="" action="ppaction://media"/>
          </p:cNvPr>
          <p:cNvPicPr>
            <a:picLocks noRot="1" noChangeAspect="1"/>
          </p:cNvPicPr>
          <p:nvPr>
            <a:audioFile r:link="rId1"/>
          </p:nvPr>
        </p:nvPicPr>
        <p:blipFill>
          <a:blip r:embed="rId3" cstate="print"/>
          <a:stretch>
            <a:fillRect/>
          </a:stretch>
        </p:blipFill>
        <p:spPr>
          <a:xfrm>
            <a:off x="450776" y="4492352"/>
            <a:ext cx="304800" cy="304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numSld="18">
                <p:cTn id="7" fill="hold" display="0">
                  <p:stCondLst>
                    <p:cond delay="indefinite"/>
                  </p:stCondLst>
                  <p:endCondLst>
                    <p:cond evt="onPrev" delay="0">
                      <p:tgtEl>
                        <p:sldTgt/>
                      </p:tgtEl>
                    </p:cond>
                    <p:cond evt="onStopAudio" delay="0">
                      <p:tgtEl>
                        <p:sldTgt/>
                      </p:tgtEl>
                    </p:cond>
                  </p:endCondLst>
                </p:cTn>
                <p:tgtEl>
                  <p:spTgt spid="3"/>
                </p:tgtEl>
              </p:cMediaNode>
            </p:audio>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0" y="0"/>
            <a:ext cx="9144000" cy="6858000"/>
          </a:xfrm>
        </p:spPr>
        <p:txBody>
          <a:bodyPr/>
          <a:lstStyle/>
          <a:p>
            <a:pPr algn="ctr" eaLnBrk="1" hangingPunct="1">
              <a:lnSpc>
                <a:spcPct val="90000"/>
              </a:lnSpc>
              <a:buNone/>
              <a:defRPr/>
            </a:pPr>
            <a:r>
              <a:rPr lang="zh-TW" altLang="en-US" sz="48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你问主爱你有多深，</a:t>
            </a:r>
          </a:p>
          <a:p>
            <a:pPr algn="ctr" eaLnBrk="1" hangingPunct="1">
              <a:lnSpc>
                <a:spcPct val="90000"/>
              </a:lnSpc>
              <a:buNone/>
              <a:defRPr/>
            </a:pPr>
            <a:r>
              <a:rPr lang="en-GB"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You ask how deep is Jesus’ love</a:t>
            </a:r>
          </a:p>
          <a:p>
            <a:pPr algn="ctr" eaLnBrk="1" hangingPunct="1">
              <a:lnSpc>
                <a:spcPct val="90000"/>
              </a:lnSpc>
              <a:buNone/>
              <a:defRPr/>
            </a:pPr>
            <a:r>
              <a:rPr lang="en-GB"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	</a:t>
            </a:r>
            <a:r>
              <a:rPr lang="zh-TW" altLang="en-US" sz="48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祂爱你有几分。</a:t>
            </a:r>
            <a:endParaRPr lang="zh-TW" altLang="en-US"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endParaRPr>
          </a:p>
          <a:p>
            <a:pPr algn="ctr" eaLnBrk="1" hangingPunct="1">
              <a:lnSpc>
                <a:spcPct val="90000"/>
              </a:lnSpc>
              <a:buNone/>
              <a:defRPr/>
            </a:pPr>
            <a:r>
              <a:rPr lang="en-US"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	</a:t>
            </a:r>
            <a:r>
              <a:rPr lang="en-GB"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How much He cares for you</a:t>
            </a:r>
          </a:p>
          <a:p>
            <a:pPr algn="ctr" eaLnBrk="1" hangingPunct="1">
              <a:lnSpc>
                <a:spcPct val="90000"/>
              </a:lnSpc>
              <a:buNone/>
              <a:defRPr/>
            </a:pPr>
            <a:r>
              <a:rPr lang="en-GB"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	</a:t>
            </a:r>
            <a:r>
              <a:rPr lang="zh-TW" altLang="en-US" sz="48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祂为你降卑，祂为你流泪，</a:t>
            </a:r>
            <a:endParaRPr lang="zh-TW" altLang="en-US"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endParaRPr>
          </a:p>
          <a:p>
            <a:pPr algn="ctr" eaLnBrk="1" hangingPunct="1">
              <a:lnSpc>
                <a:spcPct val="90000"/>
              </a:lnSpc>
              <a:buNone/>
              <a:defRPr/>
            </a:pPr>
            <a:r>
              <a:rPr lang="en-US"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	</a:t>
            </a:r>
            <a:r>
              <a:rPr lang="en-GB"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He became so poor</a:t>
            </a:r>
          </a:p>
          <a:p>
            <a:pPr algn="ctr" eaLnBrk="1" hangingPunct="1">
              <a:lnSpc>
                <a:spcPct val="90000"/>
              </a:lnSpc>
              <a:buNone/>
              <a:defRPr/>
            </a:pPr>
            <a:r>
              <a:rPr lang="en-GB"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	</a:t>
            </a:r>
            <a:r>
              <a:rPr lang="en-US"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	</a:t>
            </a:r>
            <a:r>
              <a:rPr lang="en-GB"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He shed all His  tears</a:t>
            </a:r>
          </a:p>
          <a:p>
            <a:pPr algn="ctr" eaLnBrk="1" hangingPunct="1">
              <a:lnSpc>
                <a:spcPct val="90000"/>
              </a:lnSpc>
              <a:buNone/>
              <a:defRPr/>
            </a:pPr>
            <a:r>
              <a:rPr lang="en-GB"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	</a:t>
            </a:r>
            <a:r>
              <a:rPr lang="zh-TW" altLang="en-US" sz="48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十架代表祂的心。</a:t>
            </a:r>
            <a:endParaRPr lang="zh-TW" altLang="en-US"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endParaRPr>
          </a:p>
          <a:p>
            <a:pPr algn="ctr" eaLnBrk="1" hangingPunct="1">
              <a:lnSpc>
                <a:spcPct val="90000"/>
              </a:lnSpc>
              <a:buNone/>
              <a:defRPr/>
            </a:pPr>
            <a:r>
              <a:rPr lang="en-US"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	</a:t>
            </a:r>
            <a:r>
              <a:rPr lang="en-GB"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His heart is yours on the Cross</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0" y="216024"/>
            <a:ext cx="9144000" cy="6381328"/>
          </a:xfrm>
        </p:spPr>
        <p:txBody>
          <a:bodyPr/>
          <a:lstStyle/>
          <a:p>
            <a:pPr algn="ctr" eaLnBrk="1" hangingPunct="1">
              <a:lnSpc>
                <a:spcPct val="90000"/>
              </a:lnSpc>
              <a:buNone/>
              <a:defRPr/>
            </a:pPr>
            <a:r>
              <a:rPr lang="zh-TW" altLang="en-US" sz="48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你多次离开祂，</a:t>
            </a:r>
          </a:p>
          <a:p>
            <a:pPr algn="ctr" eaLnBrk="1" hangingPunct="1">
              <a:lnSpc>
                <a:spcPct val="90000"/>
              </a:lnSpc>
              <a:buNone/>
              <a:defRPr/>
            </a:pPr>
            <a:r>
              <a:rPr lang="en-GB" altLang="zh-TW" sz="48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How often you left Him</a:t>
            </a:r>
          </a:p>
          <a:p>
            <a:pPr algn="ctr" eaLnBrk="1" hangingPunct="1">
              <a:lnSpc>
                <a:spcPct val="90000"/>
              </a:lnSpc>
              <a:buNone/>
              <a:defRPr/>
            </a:pPr>
            <a:r>
              <a:rPr lang="zh-TW" altLang="en-US" sz="48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不承认祂，背叛祂，</a:t>
            </a:r>
          </a:p>
          <a:p>
            <a:pPr algn="ctr" eaLnBrk="1" hangingPunct="1">
              <a:lnSpc>
                <a:spcPct val="90000"/>
              </a:lnSpc>
              <a:buNone/>
              <a:defRPr/>
            </a:pPr>
            <a:r>
              <a:rPr lang="en-GB" altLang="zh-TW" sz="48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Deserted Him, Denied Him.</a:t>
            </a:r>
          </a:p>
          <a:p>
            <a:pPr algn="ctr" eaLnBrk="1" hangingPunct="1">
              <a:lnSpc>
                <a:spcPct val="90000"/>
              </a:lnSpc>
              <a:buNone/>
              <a:defRPr/>
            </a:pPr>
            <a:r>
              <a:rPr lang="zh-TW" altLang="en-US" sz="48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你多次伤祂心，</a:t>
            </a:r>
          </a:p>
          <a:p>
            <a:pPr algn="ctr" eaLnBrk="1" hangingPunct="1">
              <a:lnSpc>
                <a:spcPct val="90000"/>
              </a:lnSpc>
              <a:buNone/>
              <a:defRPr/>
            </a:pPr>
            <a:r>
              <a:rPr lang="en-GB" altLang="zh-TW" sz="48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How </a:t>
            </a:r>
            <a:r>
              <a:rPr lang="en-GB" altLang="zh-TW" sz="4800" b="1" dirty="0" err="1" smtClean="0">
                <a:effectLst>
                  <a:outerShdw blurRad="38100" dist="38100" dir="2700000" algn="tl">
                    <a:srgbClr val="000000">
                      <a:alpha val="43137"/>
                    </a:srgbClr>
                  </a:outerShdw>
                </a:effectLst>
                <a:latin typeface="Arial" pitchFamily="34" charset="0"/>
                <a:ea typeface="SimHei" pitchFamily="49" charset="-122"/>
                <a:cs typeface="Arial" pitchFamily="34" charset="0"/>
              </a:rPr>
              <a:t>oft’n</a:t>
            </a:r>
            <a:r>
              <a:rPr lang="en-GB" altLang="zh-TW" sz="48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 you broke His heart,</a:t>
            </a:r>
          </a:p>
          <a:p>
            <a:pPr algn="ctr" eaLnBrk="1" hangingPunct="1">
              <a:lnSpc>
                <a:spcPct val="90000"/>
              </a:lnSpc>
              <a:buNone/>
              <a:defRPr/>
            </a:pPr>
            <a:r>
              <a:rPr lang="zh-TW" altLang="en-US" sz="48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祂仍爱你到如今。</a:t>
            </a:r>
          </a:p>
          <a:p>
            <a:pPr algn="ctr" eaLnBrk="1" hangingPunct="1">
              <a:lnSpc>
                <a:spcPct val="90000"/>
              </a:lnSpc>
              <a:buNone/>
              <a:defRPr/>
            </a:pPr>
            <a:r>
              <a:rPr lang="en-GB" altLang="zh-TW" sz="48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Yet still He loves you so.</a:t>
            </a:r>
            <a:endParaRPr lang="en-US" altLang="zh-TW" sz="48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0" y="116632"/>
            <a:ext cx="9144000" cy="6705600"/>
          </a:xfrm>
        </p:spPr>
        <p:txBody>
          <a:bodyPr/>
          <a:lstStyle/>
          <a:p>
            <a:pPr algn="ctr" eaLnBrk="1" hangingPunct="1">
              <a:lnSpc>
                <a:spcPct val="90000"/>
              </a:lnSpc>
              <a:buNone/>
              <a:defRPr/>
            </a:pPr>
            <a:r>
              <a:rPr lang="zh-TW" altLang="en-US" sz="48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请问你爱主有多深，</a:t>
            </a:r>
          </a:p>
          <a:p>
            <a:pPr algn="ctr" eaLnBrk="1" hangingPunct="1">
              <a:lnSpc>
                <a:spcPct val="90000"/>
              </a:lnSpc>
              <a:buNone/>
              <a:defRPr/>
            </a:pPr>
            <a:r>
              <a:rPr lang="en-US"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Now how deep’s your love for Him.</a:t>
            </a:r>
          </a:p>
          <a:p>
            <a:pPr algn="ctr" eaLnBrk="1" hangingPunct="1">
              <a:lnSpc>
                <a:spcPct val="90000"/>
              </a:lnSpc>
              <a:buNone/>
              <a:defRPr/>
            </a:pPr>
            <a:r>
              <a:rPr lang="zh-TW" altLang="en-US" sz="48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这爱情有多真？</a:t>
            </a:r>
          </a:p>
          <a:p>
            <a:pPr algn="ctr" eaLnBrk="1" hangingPunct="1">
              <a:lnSpc>
                <a:spcPct val="90000"/>
              </a:lnSpc>
              <a:buNone/>
              <a:defRPr/>
            </a:pPr>
            <a:r>
              <a:rPr lang="en-US"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How much you care for Him?</a:t>
            </a:r>
          </a:p>
          <a:p>
            <a:pPr algn="ctr" eaLnBrk="1" hangingPunct="1">
              <a:lnSpc>
                <a:spcPct val="90000"/>
              </a:lnSpc>
              <a:buNone/>
              <a:defRPr/>
            </a:pPr>
            <a:r>
              <a:rPr lang="zh-TW" altLang="en-US" sz="48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有否遵主命，有否爱弟兄，</a:t>
            </a:r>
          </a:p>
          <a:p>
            <a:pPr algn="ctr" eaLnBrk="1" hangingPunct="1">
              <a:lnSpc>
                <a:spcPct val="90000"/>
              </a:lnSpc>
              <a:buNone/>
              <a:defRPr/>
            </a:pPr>
            <a:r>
              <a:rPr lang="en-US"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Will you follow His Word</a:t>
            </a:r>
          </a:p>
          <a:p>
            <a:pPr algn="ctr" eaLnBrk="1" hangingPunct="1">
              <a:lnSpc>
                <a:spcPct val="90000"/>
              </a:lnSpc>
              <a:buNone/>
              <a:defRPr/>
            </a:pPr>
            <a:r>
              <a:rPr lang="en-US"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and love one another,</a:t>
            </a:r>
          </a:p>
          <a:p>
            <a:pPr algn="ctr" eaLnBrk="1" hangingPunct="1">
              <a:lnSpc>
                <a:spcPct val="90000"/>
              </a:lnSpc>
              <a:buNone/>
              <a:defRPr/>
            </a:pPr>
            <a:r>
              <a:rPr lang="zh-TW" altLang="en-US" sz="48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以基督的心为心？</a:t>
            </a:r>
            <a:endParaRPr lang="zh-TW" altLang="en-US"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endParaRPr>
          </a:p>
          <a:p>
            <a:pPr algn="ctr" eaLnBrk="1" hangingPunct="1">
              <a:lnSpc>
                <a:spcPct val="90000"/>
              </a:lnSpc>
              <a:buNone/>
              <a:defRPr/>
            </a:pPr>
            <a:r>
              <a:rPr lang="en-US"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Let yours be the mind of Christ?</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152400" y="332656"/>
            <a:ext cx="9144000" cy="6237312"/>
          </a:xfrm>
        </p:spPr>
        <p:txBody>
          <a:bodyPr/>
          <a:lstStyle/>
          <a:p>
            <a:pPr algn="ctr" eaLnBrk="1" hangingPunct="1">
              <a:lnSpc>
                <a:spcPct val="90000"/>
              </a:lnSpc>
              <a:buNone/>
            </a:pPr>
            <a:r>
              <a:rPr lang="zh-TW" altLang="en-US" sz="4800" b="1" dirty="0" smtClean="0">
                <a:latin typeface="Arial" charset="0"/>
                <a:ea typeface="SimHei" pitchFamily="49" charset="-122"/>
                <a:cs typeface="Arial" charset="0"/>
              </a:rPr>
              <a:t>谦卑跪在主前，</a:t>
            </a:r>
          </a:p>
          <a:p>
            <a:pPr algn="ctr" eaLnBrk="1" hangingPunct="1">
              <a:lnSpc>
                <a:spcPct val="90000"/>
              </a:lnSpc>
              <a:buNone/>
            </a:pPr>
            <a:r>
              <a:rPr lang="en-GB" altLang="zh-TW" sz="4800" b="1" dirty="0" smtClean="0">
                <a:latin typeface="Arial" charset="0"/>
                <a:ea typeface="SimHei" pitchFamily="49" charset="-122"/>
                <a:cs typeface="Arial" charset="0"/>
              </a:rPr>
              <a:t>Humbly bow before Him,</a:t>
            </a:r>
          </a:p>
          <a:p>
            <a:pPr algn="ctr" eaLnBrk="1" hangingPunct="1">
              <a:lnSpc>
                <a:spcPct val="90000"/>
              </a:lnSpc>
              <a:buNone/>
            </a:pPr>
            <a:r>
              <a:rPr lang="zh-TW" altLang="en-US" sz="4800" b="1" dirty="0" smtClean="0">
                <a:latin typeface="Arial" charset="0"/>
                <a:ea typeface="SimHei" pitchFamily="49" charset="-122"/>
                <a:cs typeface="Arial" charset="0"/>
              </a:rPr>
              <a:t>信祂，爱祂，靠近祂，</a:t>
            </a:r>
          </a:p>
          <a:p>
            <a:pPr algn="ctr" eaLnBrk="1" hangingPunct="1">
              <a:lnSpc>
                <a:spcPct val="90000"/>
              </a:lnSpc>
              <a:buNone/>
            </a:pPr>
            <a:r>
              <a:rPr lang="en-GB" altLang="zh-TW" sz="4400" b="1" dirty="0" smtClean="0">
                <a:latin typeface="Arial" charset="0"/>
                <a:ea typeface="SimHei" pitchFamily="49" charset="-122"/>
                <a:cs typeface="Arial" charset="0"/>
              </a:rPr>
              <a:t>Trust Him, Love Him, Follow Him,</a:t>
            </a:r>
          </a:p>
          <a:p>
            <a:pPr algn="ctr" eaLnBrk="1" hangingPunct="1">
              <a:lnSpc>
                <a:spcPct val="90000"/>
              </a:lnSpc>
              <a:buNone/>
            </a:pPr>
            <a:r>
              <a:rPr lang="zh-TW" altLang="en-US" sz="4800" b="1" dirty="0" smtClean="0">
                <a:latin typeface="Arial" charset="0"/>
                <a:ea typeface="SimHei" pitchFamily="49" charset="-122"/>
                <a:cs typeface="Arial" charset="0"/>
              </a:rPr>
              <a:t>奉献你所有，</a:t>
            </a:r>
          </a:p>
          <a:p>
            <a:pPr algn="ctr" eaLnBrk="1" hangingPunct="1">
              <a:lnSpc>
                <a:spcPct val="90000"/>
              </a:lnSpc>
              <a:buNone/>
            </a:pPr>
            <a:r>
              <a:rPr lang="en-GB" altLang="zh-TW" sz="4800" b="1" dirty="0" smtClean="0">
                <a:latin typeface="Arial" charset="0"/>
                <a:ea typeface="SimHei" pitchFamily="49" charset="-122"/>
                <a:cs typeface="Arial" charset="0"/>
              </a:rPr>
              <a:t>Surrender all to Him,</a:t>
            </a:r>
          </a:p>
          <a:p>
            <a:pPr algn="ctr" eaLnBrk="1" hangingPunct="1">
              <a:lnSpc>
                <a:spcPct val="90000"/>
              </a:lnSpc>
              <a:buNone/>
            </a:pPr>
            <a:r>
              <a:rPr lang="zh-TW" altLang="en-US" sz="4800" b="1" dirty="0" smtClean="0">
                <a:latin typeface="Arial" charset="0"/>
                <a:ea typeface="SimHei" pitchFamily="49" charset="-122"/>
                <a:cs typeface="Arial" charset="0"/>
              </a:rPr>
              <a:t>为何仍留下几分？</a:t>
            </a:r>
          </a:p>
          <a:p>
            <a:pPr algn="ctr" eaLnBrk="1" hangingPunct="1">
              <a:lnSpc>
                <a:spcPct val="90000"/>
              </a:lnSpc>
              <a:buNone/>
            </a:pPr>
            <a:r>
              <a:rPr lang="en-GB" altLang="zh-TW" sz="4800" b="1" dirty="0" smtClean="0">
                <a:latin typeface="Arial" charset="0"/>
                <a:ea typeface="SimHei" pitchFamily="49" charset="-122"/>
                <a:cs typeface="Arial" charset="0"/>
              </a:rPr>
              <a:t>Keep nothing back from Him.</a:t>
            </a:r>
            <a:endParaRPr lang="en-US" altLang="zh-TW" sz="4800" b="1" dirty="0" smtClean="0">
              <a:latin typeface="Arial" charset="0"/>
              <a:ea typeface="SimHei" pitchFamily="49" charset="-122"/>
              <a:cs typeface="Arial"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0" y="44624"/>
            <a:ext cx="9144000" cy="6858000"/>
          </a:xfrm>
        </p:spPr>
        <p:txBody>
          <a:bodyPr/>
          <a:lstStyle/>
          <a:p>
            <a:pPr algn="ctr" eaLnBrk="1" hangingPunct="1">
              <a:lnSpc>
                <a:spcPct val="90000"/>
              </a:lnSpc>
              <a:buNone/>
              <a:defRPr/>
            </a:pPr>
            <a:r>
              <a:rPr lang="zh-TW" altLang="en-US" sz="44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再问你爱主有多深，</a:t>
            </a:r>
          </a:p>
          <a:p>
            <a:pPr algn="ctr" eaLnBrk="1" hangingPunct="1">
              <a:lnSpc>
                <a:spcPct val="90000"/>
              </a:lnSpc>
              <a:buNone/>
              <a:defRPr/>
            </a:pPr>
            <a:r>
              <a:rPr lang="en-US" altLang="zh-TW" sz="40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Now how deep’s your love for Him.</a:t>
            </a:r>
          </a:p>
          <a:p>
            <a:pPr algn="ctr" eaLnBrk="1" hangingPunct="1">
              <a:lnSpc>
                <a:spcPct val="90000"/>
              </a:lnSpc>
              <a:buNone/>
              <a:defRPr/>
            </a:pPr>
            <a:r>
              <a:rPr lang="zh-TW" altLang="en-US" sz="44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这爱情有多真，</a:t>
            </a:r>
          </a:p>
          <a:p>
            <a:pPr algn="ctr" eaLnBrk="1" hangingPunct="1">
              <a:lnSpc>
                <a:spcPct val="90000"/>
              </a:lnSpc>
              <a:buNone/>
              <a:defRPr/>
            </a:pPr>
            <a:r>
              <a:rPr lang="en-US" altLang="zh-TW" sz="44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How much you care for Him?</a:t>
            </a:r>
          </a:p>
          <a:p>
            <a:pPr algn="ctr" eaLnBrk="1" hangingPunct="1">
              <a:lnSpc>
                <a:spcPct val="90000"/>
              </a:lnSpc>
              <a:buNone/>
              <a:defRPr/>
            </a:pPr>
            <a:r>
              <a:rPr lang="zh-TW" altLang="en-US" sz="44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问一问自已，愿否背十架，</a:t>
            </a:r>
          </a:p>
          <a:p>
            <a:pPr algn="ctr" eaLnBrk="1" hangingPunct="1">
              <a:lnSpc>
                <a:spcPct val="90000"/>
              </a:lnSpc>
              <a:buNone/>
              <a:defRPr/>
            </a:pPr>
            <a:r>
              <a:rPr lang="en-US" altLang="zh-TW" sz="44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Will you bear the Cross, give to Him your all,</a:t>
            </a:r>
          </a:p>
          <a:p>
            <a:pPr algn="ctr" eaLnBrk="1" hangingPunct="1">
              <a:lnSpc>
                <a:spcPct val="90000"/>
              </a:lnSpc>
              <a:buNone/>
              <a:defRPr/>
            </a:pPr>
            <a:r>
              <a:rPr lang="zh-TW" altLang="en-US" sz="44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一生一世荣耀神。</a:t>
            </a:r>
          </a:p>
          <a:p>
            <a:pPr algn="ctr" eaLnBrk="1" hangingPunct="1">
              <a:lnSpc>
                <a:spcPct val="90000"/>
              </a:lnSpc>
              <a:buNone/>
              <a:defRPr/>
            </a:pPr>
            <a:r>
              <a:rPr lang="en-US" altLang="zh-TW" sz="44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Glorify Him all your life.</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0" y="116632"/>
            <a:ext cx="9144000" cy="6858000"/>
          </a:xfrm>
        </p:spPr>
        <p:txBody>
          <a:bodyPr/>
          <a:lstStyle/>
          <a:p>
            <a:pPr algn="ctr" eaLnBrk="1" hangingPunct="1">
              <a:buNone/>
              <a:defRPr/>
            </a:pPr>
            <a:r>
              <a:rPr lang="zh-TW" altLang="en-US" sz="48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問一問自已，敢否對主說：</a:t>
            </a:r>
          </a:p>
          <a:p>
            <a:pPr algn="ctr" eaLnBrk="1" hangingPunct="1">
              <a:buNone/>
              <a:defRPr/>
            </a:pPr>
            <a:r>
              <a:rPr lang="en-US" altLang="zh-TW" sz="44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I will come to Him, </a:t>
            </a:r>
          </a:p>
          <a:p>
            <a:pPr algn="ctr" eaLnBrk="1" hangingPunct="1">
              <a:buNone/>
              <a:defRPr/>
            </a:pPr>
            <a:r>
              <a:rPr lang="en-US" altLang="zh-TW" sz="44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I will promise Him:</a:t>
            </a:r>
          </a:p>
          <a:p>
            <a:pPr algn="ctr" eaLnBrk="1" hangingPunct="1">
              <a:buNone/>
              <a:defRPr/>
            </a:pPr>
            <a:r>
              <a:rPr lang="zh-TW" altLang="en-US" sz="54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「十架代表我的心。」</a:t>
            </a:r>
          </a:p>
          <a:p>
            <a:pPr algn="ctr" eaLnBrk="1" hangingPunct="1">
              <a:buNone/>
              <a:defRPr/>
            </a:pPr>
            <a:r>
              <a:rPr lang="zh-TW" altLang="en-US" sz="44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a:t>
            </a:r>
            <a:r>
              <a:rPr lang="en-US" altLang="zh-TW" sz="4400" b="1" dirty="0" smtClean="0">
                <a:effectLst>
                  <a:outerShdw blurRad="38100" dist="38100" dir="2700000" algn="tl">
                    <a:srgbClr val="000000">
                      <a:alpha val="43137"/>
                    </a:srgbClr>
                  </a:outerShdw>
                </a:effectLst>
                <a:latin typeface="Arial" pitchFamily="34" charset="0"/>
                <a:ea typeface="SimHei" pitchFamily="49" charset="-122"/>
                <a:cs typeface="Arial" pitchFamily="34" charset="0"/>
              </a:rPr>
              <a:t>My heart is Yours on the Cross.”</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685800" y="228600"/>
            <a:ext cx="7772400" cy="2819400"/>
          </a:xfrm>
        </p:spPr>
        <p:txBody>
          <a:bodyPr/>
          <a:lstStyle/>
          <a:p>
            <a:pPr eaLnBrk="1" hangingPunct="1">
              <a:defRPr/>
            </a:pPr>
            <a:r>
              <a:rPr lang="zh-TW" altLang="en-US" sz="5400" i="1" dirty="0" smtClean="0">
                <a:ea typeface="標楷體" pitchFamily="65" charset="-120"/>
              </a:rPr>
              <a:t>十架代表我的心</a:t>
            </a:r>
            <a:r>
              <a:rPr lang="zh-TW" altLang="en-US" sz="5400" b="1" i="1" dirty="0" smtClean="0">
                <a:ea typeface="標楷體" pitchFamily="65" charset="-120"/>
              </a:rPr>
              <a:t/>
            </a:r>
            <a:br>
              <a:rPr lang="zh-TW" altLang="en-US" sz="5400" b="1" i="1" dirty="0" smtClean="0">
                <a:ea typeface="標楷體" pitchFamily="65" charset="-120"/>
              </a:rPr>
            </a:br>
            <a:r>
              <a:rPr lang="en-US" altLang="zh-TW" sz="5400" b="1" i="1" dirty="0" smtClean="0">
                <a:ea typeface="標楷體" pitchFamily="65" charset="-120"/>
              </a:rPr>
              <a:t>My Heart is Yours on the Cross</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ctrTitle"/>
          </p:nvPr>
        </p:nvSpPr>
        <p:spPr>
          <a:xfrm>
            <a:off x="1143000" y="685800"/>
            <a:ext cx="7010400" cy="5623520"/>
          </a:xfrm>
        </p:spPr>
        <p:txBody>
          <a:bodyPr/>
          <a:lstStyle/>
          <a:p>
            <a:pPr eaLnBrk="1" hangingPunct="1">
              <a:defRPr/>
            </a:pPr>
            <a:r>
              <a:rPr lang="zh-TW" altLang="en-GB" sz="4400" b="1" u="sng" dirty="0" smtClean="0">
                <a:solidFill>
                  <a:srgbClr val="FFFF00"/>
                </a:solidFill>
                <a:effectLst>
                  <a:outerShdw blurRad="38100" dist="38100" dir="2700000" algn="tl">
                    <a:srgbClr val="000000"/>
                  </a:outerShdw>
                </a:effectLst>
                <a:latin typeface="Arial" charset="0"/>
                <a:ea typeface="SimHei" pitchFamily="49" charset="-122"/>
              </a:rPr>
              <a:t>孩童奉献礼</a:t>
            </a:r>
            <a:r>
              <a:rPr lang="zh-TW" altLang="en-US" sz="4400" b="1" u="sng" dirty="0" smtClean="0">
                <a:solidFill>
                  <a:srgbClr val="FFFF00"/>
                </a:solidFill>
                <a:effectLst>
                  <a:outerShdw blurRad="38100" dist="38100" dir="2700000" algn="tl">
                    <a:srgbClr val="000000"/>
                  </a:outerShdw>
                </a:effectLst>
                <a:latin typeface="Arial" charset="0"/>
                <a:ea typeface="SimHei" pitchFamily="49" charset="-122"/>
              </a:rPr>
              <a:t/>
            </a:r>
            <a:br>
              <a:rPr lang="zh-TW" altLang="en-US" sz="4400" b="1" u="sng" dirty="0" smtClean="0">
                <a:solidFill>
                  <a:srgbClr val="FFFF00"/>
                </a:solidFill>
                <a:effectLst>
                  <a:outerShdw blurRad="38100" dist="38100" dir="2700000" algn="tl">
                    <a:srgbClr val="000000"/>
                  </a:outerShdw>
                </a:effectLst>
                <a:latin typeface="Arial" charset="0"/>
                <a:ea typeface="SimHei" pitchFamily="49" charset="-122"/>
              </a:rPr>
            </a:br>
            <a:r>
              <a:rPr lang="en-GB" altLang="zh-TW" sz="4400" b="1" u="sng" dirty="0" smtClean="0">
                <a:solidFill>
                  <a:srgbClr val="FFFF00"/>
                </a:solidFill>
                <a:effectLst>
                  <a:outerShdw blurRad="38100" dist="38100" dir="2700000" algn="tl">
                    <a:srgbClr val="000000"/>
                  </a:outerShdw>
                </a:effectLst>
                <a:latin typeface="Arial" charset="0"/>
                <a:ea typeface="SimHei" pitchFamily="49" charset="-122"/>
              </a:rPr>
              <a:t>Children </a:t>
            </a:r>
            <a:r>
              <a:rPr lang="en-GB" altLang="zh-TW" sz="4400" b="1" u="sng" dirty="0" smtClean="0">
                <a:solidFill>
                  <a:srgbClr val="FFFF00"/>
                </a:solidFill>
                <a:effectLst>
                  <a:outerShdw blurRad="38100" dist="38100" dir="2700000" algn="tl">
                    <a:srgbClr val="000000"/>
                  </a:outerShdw>
                </a:effectLst>
                <a:latin typeface="Arial" charset="0"/>
                <a:ea typeface="SimHei" pitchFamily="49" charset="-122"/>
              </a:rPr>
              <a:t>Dedication</a:t>
            </a:r>
            <a:br>
              <a:rPr lang="en-GB" altLang="zh-TW" sz="4400" b="1" u="sng" dirty="0" smtClean="0">
                <a:solidFill>
                  <a:srgbClr val="FFFF00"/>
                </a:solidFill>
                <a:effectLst>
                  <a:outerShdw blurRad="38100" dist="38100" dir="2700000" algn="tl">
                    <a:srgbClr val="000000"/>
                  </a:outerShdw>
                </a:effectLst>
                <a:latin typeface="Arial" charset="0"/>
                <a:ea typeface="SimHei" pitchFamily="49" charset="-122"/>
              </a:rPr>
            </a:br>
            <a:r>
              <a:rPr lang="en-GB" altLang="zh-TW" sz="4400" b="1" u="sng" dirty="0" smtClean="0">
                <a:solidFill>
                  <a:srgbClr val="FFFF00"/>
                </a:solidFill>
                <a:effectLst>
                  <a:outerShdw blurRad="38100" dist="38100" dir="2700000" algn="tl">
                    <a:srgbClr val="000000"/>
                  </a:outerShdw>
                </a:effectLst>
                <a:latin typeface="Arial" charset="0"/>
                <a:ea typeface="SimHei" pitchFamily="49" charset="-122"/>
              </a:rPr>
              <a:t/>
            </a:r>
            <a:br>
              <a:rPr lang="en-GB" altLang="zh-TW" sz="4400" b="1" u="sng" dirty="0" smtClean="0">
                <a:solidFill>
                  <a:srgbClr val="FFFF00"/>
                </a:solidFill>
                <a:effectLst>
                  <a:outerShdw blurRad="38100" dist="38100" dir="2700000" algn="tl">
                    <a:srgbClr val="000000"/>
                  </a:outerShdw>
                </a:effectLst>
                <a:latin typeface="Arial" charset="0"/>
                <a:ea typeface="SimHei" pitchFamily="49" charset="-122"/>
              </a:rPr>
            </a:br>
            <a:r>
              <a:rPr lang="en-GB" altLang="zh-CN" sz="4400" b="1" u="sng" dirty="0" smtClean="0">
                <a:solidFill>
                  <a:srgbClr val="FFFF00"/>
                </a:solidFill>
                <a:effectLst>
                  <a:outerShdw blurRad="38100" dist="38100" dir="2700000" algn="tl">
                    <a:srgbClr val="000000"/>
                  </a:outerShdw>
                </a:effectLst>
                <a:latin typeface="Arial" charset="0"/>
                <a:ea typeface="SimHei" pitchFamily="49" charset="-122"/>
              </a:rPr>
              <a:t/>
            </a:r>
            <a:br>
              <a:rPr lang="en-GB" altLang="zh-CN" sz="4400" b="1" u="sng" dirty="0" smtClean="0">
                <a:solidFill>
                  <a:srgbClr val="FFFF00"/>
                </a:solidFill>
                <a:effectLst>
                  <a:outerShdw blurRad="38100" dist="38100" dir="2700000" algn="tl">
                    <a:srgbClr val="000000"/>
                  </a:outerShdw>
                </a:effectLst>
                <a:latin typeface="Arial" charset="0"/>
                <a:ea typeface="SimHei" pitchFamily="49" charset="-122"/>
              </a:rPr>
            </a:br>
            <a:r>
              <a:rPr lang="en-GB" altLang="zh-CN" sz="4400" b="1" u="sng" dirty="0" smtClean="0">
                <a:solidFill>
                  <a:srgbClr val="FFFF00"/>
                </a:solidFill>
                <a:effectLst>
                  <a:outerShdw blurRad="38100" dist="38100" dir="2700000" algn="tl">
                    <a:srgbClr val="000000"/>
                  </a:outerShdw>
                </a:effectLst>
                <a:latin typeface="Arial" charset="0"/>
                <a:ea typeface="SimHei" pitchFamily="49" charset="-122"/>
              </a:rPr>
              <a:t/>
            </a:r>
            <a:br>
              <a:rPr lang="en-GB" altLang="zh-CN" sz="4400" b="1" u="sng" dirty="0" smtClean="0">
                <a:solidFill>
                  <a:srgbClr val="FFFF00"/>
                </a:solidFill>
                <a:effectLst>
                  <a:outerShdw blurRad="38100" dist="38100" dir="2700000" algn="tl">
                    <a:srgbClr val="000000"/>
                  </a:outerShdw>
                </a:effectLst>
                <a:latin typeface="Arial" charset="0"/>
                <a:ea typeface="SimHei" pitchFamily="49" charset="-122"/>
              </a:rPr>
            </a:br>
            <a:endParaRPr lang="en-GB" sz="4400" b="1" dirty="0" smtClean="0">
              <a:solidFill>
                <a:srgbClr val="FFFF00"/>
              </a:solidFill>
              <a:effectLst>
                <a:outerShdw blurRad="38100" dist="38100" dir="2700000" algn="tl">
                  <a:srgbClr val="000000"/>
                </a:outerShdw>
              </a:effectLst>
              <a:latin typeface="Arial" charset="0"/>
              <a:ea typeface="SimHei" pitchFamily="49" charset="-122"/>
            </a:endParaRP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p:cSld>
    <p:bg>
      <p:bgPr>
        <a:solidFill>
          <a:srgbClr val="FF9966"/>
        </a:solidFill>
        <a:effectLst/>
      </p:bgPr>
    </p:bg>
    <p:spTree>
      <p:nvGrpSpPr>
        <p:cNvPr id="1" name=""/>
        <p:cNvGrpSpPr/>
        <p:nvPr/>
      </p:nvGrpSpPr>
      <p:grpSpPr>
        <a:xfrm>
          <a:off x="0" y="0"/>
          <a:ext cx="0" cy="0"/>
          <a:chOff x="0" y="0"/>
          <a:chExt cx="0" cy="0"/>
        </a:xfrm>
      </p:grpSpPr>
      <p:sp>
        <p:nvSpPr>
          <p:cNvPr id="88066" name="Rectangle 2"/>
          <p:cNvSpPr>
            <a:spLocks noGrp="1" noChangeArrowheads="1"/>
          </p:cNvSpPr>
          <p:nvPr>
            <p:ph type="ctrTitle"/>
          </p:nvPr>
        </p:nvSpPr>
        <p:spPr>
          <a:xfrm>
            <a:off x="0" y="0"/>
            <a:ext cx="9144000" cy="6858000"/>
          </a:xfrm>
        </p:spPr>
        <p:txBody>
          <a:bodyPr/>
          <a:lstStyle/>
          <a:p>
            <a:pPr eaLnBrk="1" hangingPunct="1">
              <a:defRPr/>
            </a:pP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亲爱的弟兄姊妹父母们，</a:t>
            </a:r>
            <a:b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b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你们是否已经接受主耶稣基督为自己个人的救主和主宰，</a:t>
            </a:r>
            <a:b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b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归入圣父圣子圣灵三一真神名下，并且以祂为一家之主？</a:t>
            </a:r>
            <a:b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br>
            <a:r>
              <a:rPr lang="en-GB" altLang="zh-TW" sz="3600" b="1" dirty="0" smtClean="0">
                <a:solidFill>
                  <a:srgbClr val="993300"/>
                </a:solidFill>
                <a:effectLst>
                  <a:outerShdw blurRad="38100" dist="38100" dir="2700000" algn="tl">
                    <a:srgbClr val="000000">
                      <a:alpha val="43137"/>
                    </a:srgbClr>
                  </a:outerShdw>
                </a:effectLst>
                <a:latin typeface="Arial" charset="0"/>
                <a:ea typeface="SimHei" pitchFamily="49" charset="-122"/>
              </a:rPr>
              <a:t>Dear parents, have you trusted the Lord Jesus Christ as your personal Lord and Saviour, been received into the Name of the Triune God, Father, Son and Holy Spirit, and acknowledged Him as the Head of your family?</a:t>
            </a:r>
            <a:endParaRPr lang="en-US" altLang="zh-TW" sz="3600" b="1" dirty="0" smtClean="0">
              <a:solidFill>
                <a:srgbClr val="993300"/>
              </a:solidFill>
              <a:effectLst>
                <a:outerShdw blurRad="38100" dist="38100" dir="2700000" algn="tl">
                  <a:srgbClr val="000000">
                    <a:alpha val="43137"/>
                  </a:srgbClr>
                </a:outerShdw>
              </a:effectLst>
              <a:latin typeface="Arial" charset="0"/>
              <a:ea typeface="SimHei" pitchFamily="49"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00"/>
            </a:gs>
            <a:gs pos="100000">
              <a:srgbClr val="F9B6FE"/>
            </a:gs>
          </a:gsLst>
          <a:lin ang="18900000" scaled="1"/>
        </a:gra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subTitle" idx="1"/>
          </p:nvPr>
        </p:nvSpPr>
        <p:spPr>
          <a:xfrm>
            <a:off x="1371600" y="764704"/>
            <a:ext cx="7772400" cy="6093296"/>
          </a:xfrm>
        </p:spPr>
        <p:txBody>
          <a:bodyPr/>
          <a:lstStyle/>
          <a:p>
            <a:pPr>
              <a:spcBef>
                <a:spcPct val="10000"/>
              </a:spcBef>
            </a:pPr>
            <a:r>
              <a:rPr lang="zh-CN" altLang="en-US" sz="4800" dirty="0" smtClean="0">
                <a:solidFill>
                  <a:srgbClr val="660033"/>
                </a:solidFill>
                <a:effectLst>
                  <a:outerShdw blurRad="38100" dist="38100" dir="2700000" algn="tl">
                    <a:srgbClr val="000000"/>
                  </a:outerShdw>
                </a:effectLst>
                <a:latin typeface="Arial" pitchFamily="34" charset="0"/>
                <a:ea typeface="SimHei" pitchFamily="49" charset="-122"/>
              </a:rPr>
              <a:t>罗</a:t>
            </a:r>
            <a:r>
              <a:rPr lang="en-US" altLang="zh-CN" sz="4800" dirty="0" smtClean="0">
                <a:solidFill>
                  <a:srgbClr val="660033"/>
                </a:solidFill>
                <a:effectLst>
                  <a:outerShdw blurRad="38100" dist="38100" dir="2700000" algn="tl">
                    <a:srgbClr val="000000"/>
                  </a:outerShdw>
                </a:effectLst>
                <a:latin typeface="Arial" pitchFamily="34" charset="0"/>
                <a:ea typeface="SimHei" pitchFamily="49" charset="-122"/>
              </a:rPr>
              <a:t>8:14-16 </a:t>
            </a:r>
          </a:p>
          <a:p>
            <a:pPr>
              <a:spcBef>
                <a:spcPct val="10000"/>
              </a:spcBef>
            </a:pPr>
            <a:r>
              <a:rPr lang="zh-CN" altLang="en-US" sz="4800" dirty="0" smtClean="0">
                <a:solidFill>
                  <a:srgbClr val="660033"/>
                </a:solidFill>
                <a:effectLst>
                  <a:outerShdw blurRad="38100" dist="38100" dir="2700000" algn="tl">
                    <a:srgbClr val="000000"/>
                  </a:outerShdw>
                </a:effectLst>
                <a:latin typeface="Arial" pitchFamily="34" charset="0"/>
                <a:ea typeface="SimHei" pitchFamily="49" charset="-122"/>
              </a:rPr>
              <a:t>因为凡被神的灵引导的、都是神的儿子。</a:t>
            </a:r>
            <a:r>
              <a:rPr lang="en-US" altLang="zh-CN" sz="4800" dirty="0" smtClean="0">
                <a:solidFill>
                  <a:srgbClr val="660033"/>
                </a:solidFill>
                <a:effectLst>
                  <a:outerShdw blurRad="38100" dist="38100" dir="2700000" algn="tl">
                    <a:srgbClr val="000000"/>
                  </a:outerShdw>
                </a:effectLst>
                <a:latin typeface="Arial" pitchFamily="34" charset="0"/>
                <a:ea typeface="SimHei" pitchFamily="49" charset="-122"/>
              </a:rPr>
              <a:t>15 </a:t>
            </a:r>
            <a:r>
              <a:rPr lang="zh-CN" altLang="en-US" sz="4800" dirty="0" smtClean="0">
                <a:solidFill>
                  <a:srgbClr val="660033"/>
                </a:solidFill>
                <a:effectLst>
                  <a:outerShdw blurRad="38100" dist="38100" dir="2700000" algn="tl">
                    <a:srgbClr val="000000"/>
                  </a:outerShdw>
                </a:effectLst>
                <a:latin typeface="Arial" pitchFamily="34" charset="0"/>
                <a:ea typeface="SimHei" pitchFamily="49" charset="-122"/>
              </a:rPr>
              <a:t>你们所受的不是奴仆的心、仍旧害怕．所受的乃是儿子心、因此我们呼叫阿爸、父。</a:t>
            </a:r>
            <a:r>
              <a:rPr lang="en-US" altLang="zh-CN" sz="4800" dirty="0" smtClean="0">
                <a:solidFill>
                  <a:srgbClr val="660033"/>
                </a:solidFill>
                <a:effectLst>
                  <a:outerShdw blurRad="38100" dist="38100" dir="2700000" algn="tl">
                    <a:srgbClr val="000000"/>
                  </a:outerShdw>
                </a:effectLst>
                <a:latin typeface="Arial" pitchFamily="34" charset="0"/>
                <a:ea typeface="SimHei" pitchFamily="49" charset="-122"/>
              </a:rPr>
              <a:t>16 </a:t>
            </a:r>
            <a:r>
              <a:rPr lang="zh-CN" altLang="en-US" sz="4800" dirty="0" smtClean="0">
                <a:solidFill>
                  <a:srgbClr val="660033"/>
                </a:solidFill>
                <a:effectLst>
                  <a:outerShdw blurRad="38100" dist="38100" dir="2700000" algn="tl">
                    <a:srgbClr val="000000"/>
                  </a:outerShdw>
                </a:effectLst>
                <a:latin typeface="Arial" pitchFamily="34" charset="0"/>
                <a:ea typeface="SimHei" pitchFamily="49" charset="-122"/>
              </a:rPr>
              <a:t>圣灵与我们的心同证我们是神的儿女。</a:t>
            </a:r>
            <a:endParaRPr lang="zh-TW" altLang="en-GB" sz="4800" baseline="0" dirty="0">
              <a:solidFill>
                <a:srgbClr val="660033"/>
              </a:solidFill>
              <a:effectLst>
                <a:outerShdw blurRad="38100" dist="38100" dir="2700000" algn="tl">
                  <a:srgbClr val="000000"/>
                </a:outerShdw>
              </a:effectLst>
              <a:latin typeface="Arial" pitchFamily="34" charset="0"/>
              <a:ea typeface="SimHei" pitchFamily="49" charset="-122"/>
            </a:endParaRPr>
          </a:p>
        </p:txBody>
      </p:sp>
      <p:sp>
        <p:nvSpPr>
          <p:cNvPr id="30723" name="Text Box 3" descr="Brown marble"/>
          <p:cNvSpPr txBox="1">
            <a:spLocks noChangeArrowheads="1"/>
          </p:cNvSpPr>
          <p:nvPr/>
        </p:nvSpPr>
        <p:spPr bwMode="auto">
          <a:xfrm>
            <a:off x="0" y="0"/>
            <a:ext cx="1143000" cy="7017306"/>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zh-TW" altLang="en-US" sz="4800" b="1" dirty="0">
              <a:solidFill>
                <a:srgbClr val="FFFF00"/>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FFFF00"/>
                </a:solidFill>
                <a:effectLst>
                  <a:outerShdw blurRad="38100" dist="38100" dir="2700000" algn="tl">
                    <a:srgbClr val="000000"/>
                  </a:outerShdw>
                </a:effectLst>
                <a:ea typeface="DFHeiMedium-B5" charset="-128"/>
              </a:rPr>
              <a:t>祷告</a:t>
            </a:r>
            <a:endParaRPr lang="en-US" altLang="zh-CN" sz="4800" b="1" dirty="0" smtClean="0">
              <a:solidFill>
                <a:srgbClr val="FFFF00"/>
              </a:solidFill>
              <a:effectLst>
                <a:outerShdw blurRad="38100" dist="38100" dir="2700000" algn="tl">
                  <a:srgbClr val="000000"/>
                </a:outerShdw>
              </a:effectLst>
              <a:ea typeface="DFHeiMedium-B5" charset="-128"/>
            </a:endParaRPr>
          </a:p>
          <a:p>
            <a:pPr algn="ctr">
              <a:lnSpc>
                <a:spcPct val="90000"/>
              </a:lnSpc>
            </a:pPr>
            <a:r>
              <a:rPr lang="en-US" altLang="zh-CN" sz="4800" b="1" dirty="0" smtClean="0">
                <a:solidFill>
                  <a:srgbClr val="FFFF00"/>
                </a:solidFill>
                <a:effectLst>
                  <a:outerShdw blurRad="38100" dist="38100" dir="2700000" algn="tl">
                    <a:srgbClr val="000000"/>
                  </a:outerShdw>
                </a:effectLst>
                <a:ea typeface="DFHeiMedium-B5" charset="-128"/>
              </a:rPr>
              <a:t>:</a:t>
            </a:r>
          </a:p>
          <a:p>
            <a:pPr algn="ctr">
              <a:lnSpc>
                <a:spcPct val="90000"/>
              </a:lnSpc>
            </a:pPr>
            <a:r>
              <a:rPr lang="zh-TW" altLang="en-US" sz="4800" b="1" dirty="0" smtClean="0">
                <a:solidFill>
                  <a:srgbClr val="FFFF00"/>
                </a:solidFill>
                <a:effectLst>
                  <a:outerShdw blurRad="38100" dist="38100" dir="2700000" algn="tl">
                    <a:srgbClr val="000000"/>
                  </a:outerShdw>
                </a:effectLst>
                <a:ea typeface="DFHeiMedium-B5" charset="-128"/>
              </a:rPr>
              <a:t>与神相交</a:t>
            </a: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30726" name="Rectangle 6"/>
          <p:cNvSpPr>
            <a:spLocks noGrp="1" noChangeArrowheads="1"/>
          </p:cNvSpPr>
          <p:nvPr>
            <p:ph type="ctrTitle"/>
          </p:nvPr>
        </p:nvSpPr>
        <p:spPr>
          <a:xfrm>
            <a:off x="1295400" y="0"/>
            <a:ext cx="7620000" cy="908720"/>
          </a:xfrm>
          <a:noFill/>
          <a:ln/>
        </p:spPr>
        <p:txBody>
          <a:bodyPr/>
          <a:lstStyle/>
          <a:p>
            <a:pPr>
              <a:spcBef>
                <a:spcPct val="10000"/>
              </a:spcBef>
            </a:pP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儿女与阿爸天父爱中的交流。</a:t>
            </a:r>
            <a:endParaRPr lang="zh-TW" altLang="en-GB"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bg>
      <p:bgPr>
        <a:solidFill>
          <a:srgbClr val="FFCC00"/>
        </a:solidFill>
        <a:effectLst/>
      </p:bgPr>
    </p:bg>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0" y="0"/>
            <a:ext cx="9144000" cy="6858000"/>
          </a:xfrm>
        </p:spPr>
        <p:txBody>
          <a:bodyPr/>
          <a:lstStyle/>
          <a:p>
            <a:pPr eaLnBrk="1" hangingPunct="1">
              <a:defRPr/>
            </a:pPr>
            <a:r>
              <a:rPr lang="zh-TW" altLang="en-GB" sz="4400" b="1" u="sng" dirty="0" smtClean="0">
                <a:solidFill>
                  <a:srgbClr val="993300"/>
                </a:solidFill>
                <a:effectLst>
                  <a:outerShdw blurRad="38100" dist="38100" dir="2700000" algn="tl">
                    <a:srgbClr val="000000"/>
                  </a:outerShdw>
                </a:effectLst>
                <a:latin typeface="Arial" charset="0"/>
                <a:ea typeface="SimHei" pitchFamily="49" charset="-122"/>
              </a:rPr>
              <a:t>父母</a:t>
            </a:r>
            <a:r>
              <a:rPr lang="en-GB" altLang="zh-TW" sz="4400" b="1" u="sng" dirty="0" smtClean="0">
                <a:solidFill>
                  <a:srgbClr val="993300"/>
                </a:solidFill>
                <a:effectLst>
                  <a:outerShdw blurRad="38100" dist="38100" dir="2700000" algn="tl">
                    <a:srgbClr val="000000"/>
                  </a:outerShdw>
                </a:effectLst>
                <a:latin typeface="Arial" charset="0"/>
                <a:ea typeface="SimHei" pitchFamily="49" charset="-122"/>
              </a:rPr>
              <a:t>The Parents</a:t>
            </a:r>
            <a:r>
              <a:rPr lang="en-US" altLang="zh-TW" sz="4400" b="1" dirty="0" smtClean="0">
                <a:solidFill>
                  <a:srgbClr val="993300"/>
                </a:solidFill>
                <a:effectLst>
                  <a:outerShdw blurRad="38100" dist="38100" dir="2700000" algn="tl">
                    <a:srgbClr val="000000"/>
                  </a:outerShdw>
                </a:effectLst>
                <a:latin typeface="Arial" charset="0"/>
                <a:ea typeface="SimHei" pitchFamily="49" charset="-122"/>
              </a:rPr>
              <a:t>：</a:t>
            </a: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	</a:t>
            </a:r>
            <a:b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br>
            <a:r>
              <a:rPr lang="zh-TW" altLang="en-GB" sz="6000" b="1" dirty="0" smtClean="0">
                <a:solidFill>
                  <a:srgbClr val="993300"/>
                </a:solidFill>
                <a:effectLst>
                  <a:outerShdw blurRad="38100" dist="38100" dir="2700000" algn="tl">
                    <a:srgbClr val="000000"/>
                  </a:outerShdw>
                </a:effectLst>
                <a:latin typeface="Arial" charset="0"/>
                <a:ea typeface="SimHei" pitchFamily="49" charset="-122"/>
              </a:rPr>
              <a:t>是，『至于我和我一家，</a:t>
            </a:r>
            <a:br>
              <a:rPr lang="zh-TW" altLang="en-GB" sz="6000" b="1" dirty="0" smtClean="0">
                <a:solidFill>
                  <a:srgbClr val="993300"/>
                </a:solidFill>
                <a:effectLst>
                  <a:outerShdw blurRad="38100" dist="38100" dir="2700000" algn="tl">
                    <a:srgbClr val="000000"/>
                  </a:outerShdw>
                </a:effectLst>
                <a:latin typeface="Arial" charset="0"/>
                <a:ea typeface="SimHei" pitchFamily="49" charset="-122"/>
              </a:rPr>
            </a:br>
            <a:r>
              <a:rPr lang="zh-TW" altLang="en-GB" sz="6000" b="1" dirty="0" smtClean="0">
                <a:solidFill>
                  <a:srgbClr val="993300"/>
                </a:solidFill>
                <a:effectLst>
                  <a:outerShdw blurRad="38100" dist="38100" dir="2700000" algn="tl">
                    <a:srgbClr val="000000"/>
                  </a:outerShdw>
                </a:effectLst>
                <a:latin typeface="Arial" charset="0"/>
                <a:ea typeface="SimHei" pitchFamily="49" charset="-122"/>
              </a:rPr>
              <a:t>我们必定事奉耶和华。』</a:t>
            </a: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
            </a:r>
            <a:b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b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（约书亚记 24︰15）。</a:t>
            </a:r>
            <a:b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br>
            <a:r>
              <a:rPr lang="en-GB" altLang="zh-TW" sz="4400" b="1" dirty="0" smtClean="0">
                <a:solidFill>
                  <a:srgbClr val="993300"/>
                </a:solidFill>
                <a:effectLst>
                  <a:outerShdw blurRad="38100" dist="38100" dir="2700000" algn="tl">
                    <a:srgbClr val="000000"/>
                  </a:outerShdw>
                </a:effectLst>
                <a:latin typeface="Arial" charset="0"/>
                <a:ea typeface="SimHei" pitchFamily="49" charset="-122"/>
              </a:rPr>
              <a:t>Yes, "as for me and my family, </a:t>
            </a:r>
            <a:br>
              <a:rPr lang="en-GB" altLang="zh-TW" sz="4400" b="1" dirty="0" smtClean="0">
                <a:solidFill>
                  <a:srgbClr val="993300"/>
                </a:solidFill>
                <a:effectLst>
                  <a:outerShdw blurRad="38100" dist="38100" dir="2700000" algn="tl">
                    <a:srgbClr val="000000"/>
                  </a:outerShdw>
                </a:effectLst>
                <a:latin typeface="Arial" charset="0"/>
                <a:ea typeface="SimHei" pitchFamily="49" charset="-122"/>
              </a:rPr>
            </a:br>
            <a:r>
              <a:rPr lang="en-GB" altLang="zh-TW" sz="4400" b="1" dirty="0" smtClean="0">
                <a:solidFill>
                  <a:srgbClr val="993300"/>
                </a:solidFill>
                <a:effectLst>
                  <a:outerShdw blurRad="38100" dist="38100" dir="2700000" algn="tl">
                    <a:srgbClr val="000000"/>
                  </a:outerShdw>
                </a:effectLst>
                <a:latin typeface="Arial" charset="0"/>
                <a:ea typeface="SimHei" pitchFamily="49" charset="-122"/>
              </a:rPr>
              <a:t>we will serve the Lord.“</a:t>
            </a:r>
            <a:br>
              <a:rPr lang="en-GB" altLang="zh-TW" sz="4400" b="1" dirty="0" smtClean="0">
                <a:solidFill>
                  <a:srgbClr val="993300"/>
                </a:solidFill>
                <a:effectLst>
                  <a:outerShdw blurRad="38100" dist="38100" dir="2700000" algn="tl">
                    <a:srgbClr val="000000"/>
                  </a:outerShdw>
                </a:effectLst>
                <a:latin typeface="Arial" charset="0"/>
                <a:ea typeface="SimHei" pitchFamily="49" charset="-122"/>
              </a:rPr>
            </a:br>
            <a:r>
              <a:rPr lang="en-GB" altLang="zh-TW" sz="4400" b="1" dirty="0" smtClean="0">
                <a:solidFill>
                  <a:srgbClr val="993300"/>
                </a:solidFill>
                <a:effectLst>
                  <a:outerShdw blurRad="38100" dist="38100" dir="2700000" algn="tl">
                    <a:srgbClr val="000000"/>
                  </a:outerShdw>
                </a:effectLst>
                <a:latin typeface="Arial" charset="0"/>
                <a:ea typeface="SimHei" pitchFamily="49" charset="-122"/>
              </a:rPr>
              <a:t> (</a:t>
            </a:r>
            <a:r>
              <a:rPr lang="en-GB" altLang="zh-TW" sz="4400" b="1" i="1" dirty="0" smtClean="0">
                <a:solidFill>
                  <a:srgbClr val="993300"/>
                </a:solidFill>
                <a:effectLst>
                  <a:outerShdw blurRad="38100" dist="38100" dir="2700000" algn="tl">
                    <a:srgbClr val="000000"/>
                  </a:outerShdw>
                </a:effectLst>
                <a:latin typeface="Arial" charset="0"/>
                <a:ea typeface="SimHei" pitchFamily="49" charset="-122"/>
              </a:rPr>
              <a:t>Joshua 24:15)</a:t>
            </a:r>
            <a:endParaRPr lang="en-US" altLang="zh-TW" sz="4400" b="1" i="1" dirty="0" smtClean="0">
              <a:solidFill>
                <a:srgbClr val="993300"/>
              </a:solidFill>
              <a:effectLst>
                <a:outerShdw blurRad="38100" dist="38100" dir="2700000" algn="tl">
                  <a:srgbClr val="000000"/>
                </a:outerShdw>
              </a:effectLst>
              <a:latin typeface="Arial" charset="0"/>
              <a:ea typeface="SimHei" pitchFamily="49" charset="-122"/>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p:cSld>
    <p:bg>
      <p:bgPr>
        <a:solidFill>
          <a:srgbClr val="FF9966"/>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a:xfrm>
            <a:off x="0" y="0"/>
            <a:ext cx="9144000" cy="6858000"/>
          </a:xfrm>
        </p:spPr>
        <p:txBody>
          <a:bodyPr/>
          <a:lstStyle/>
          <a:p>
            <a:pPr eaLnBrk="1" hangingPunct="1">
              <a:defRPr/>
            </a:pP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你们是否要把儿女带到主耶稣面前</a:t>
            </a:r>
            <a:b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b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让主欣然接纳他们，</a:t>
            </a:r>
            <a:b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b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洁净他们，</a:t>
            </a:r>
            <a:b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b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使他们成为圣洁，</a:t>
            </a:r>
            <a:b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b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作　神家里的人？</a:t>
            </a:r>
            <a:b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br>
            <a:r>
              <a:rPr lang="en-GB" altLang="zh-TW" b="1" dirty="0" smtClean="0">
                <a:solidFill>
                  <a:srgbClr val="993300"/>
                </a:solidFill>
                <a:effectLst>
                  <a:outerShdw blurRad="38100" dist="38100" dir="2700000" algn="tl">
                    <a:srgbClr val="000000"/>
                  </a:outerShdw>
                </a:effectLst>
                <a:latin typeface="Arial" charset="0"/>
                <a:ea typeface="SimHei" pitchFamily="49" charset="-122"/>
              </a:rPr>
              <a:t>Are you bringing your children to the Lord Jesus who will receive them with favour, cleanse and sanctify them to become members of His household?</a:t>
            </a:r>
            <a:endParaRPr lang="en-US" altLang="zh-TW" b="1" dirty="0" smtClean="0">
              <a:solidFill>
                <a:srgbClr val="993300"/>
              </a:solidFill>
              <a:effectLst>
                <a:outerShdw blurRad="38100" dist="38100" dir="2700000" algn="tl">
                  <a:srgbClr val="000000"/>
                </a:outerShdw>
              </a:effectLst>
              <a:latin typeface="Arial" charset="0"/>
              <a:ea typeface="SimHei" pitchFamily="49" charset="-122"/>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p:cSld>
    <p:bg>
      <p:bgPr>
        <a:solidFill>
          <a:srgbClr val="FFCC00"/>
        </a:solidFill>
        <a:effectLst/>
      </p:bgPr>
    </p:bg>
    <p:spTree>
      <p:nvGrpSpPr>
        <p:cNvPr id="1" name=""/>
        <p:cNvGrpSpPr/>
        <p:nvPr/>
      </p:nvGrpSpPr>
      <p:grpSpPr>
        <a:xfrm>
          <a:off x="0" y="0"/>
          <a:ext cx="0" cy="0"/>
          <a:chOff x="0" y="0"/>
          <a:chExt cx="0" cy="0"/>
        </a:xfrm>
      </p:grpSpPr>
      <p:sp>
        <p:nvSpPr>
          <p:cNvPr id="91138" name="Rectangle 2"/>
          <p:cNvSpPr>
            <a:spLocks noGrp="1" noChangeArrowheads="1"/>
          </p:cNvSpPr>
          <p:nvPr>
            <p:ph type="ctrTitle"/>
          </p:nvPr>
        </p:nvSpPr>
        <p:spPr>
          <a:xfrm>
            <a:off x="0" y="0"/>
            <a:ext cx="9144000" cy="6858000"/>
          </a:xfrm>
        </p:spPr>
        <p:txBody>
          <a:bodyPr/>
          <a:lstStyle/>
          <a:p>
            <a:pPr eaLnBrk="1" hangingPunct="1">
              <a:defRPr/>
            </a:pPr>
            <a:r>
              <a:rPr lang="zh-TW" altLang="en-GB" sz="4400" b="1" u="sng" dirty="0" smtClean="0">
                <a:solidFill>
                  <a:srgbClr val="993300"/>
                </a:solidFill>
                <a:effectLst>
                  <a:outerShdw blurRad="38100" dist="38100" dir="2700000" algn="tl">
                    <a:srgbClr val="000000"/>
                  </a:outerShdw>
                </a:effectLst>
                <a:latin typeface="Arial" charset="0"/>
                <a:ea typeface="SimHei" pitchFamily="49" charset="-122"/>
              </a:rPr>
              <a:t>父母</a:t>
            </a:r>
            <a:r>
              <a:rPr lang="en-GB" altLang="zh-TW" sz="4400" b="1" u="sng" dirty="0" smtClean="0">
                <a:solidFill>
                  <a:srgbClr val="993300"/>
                </a:solidFill>
                <a:effectLst>
                  <a:outerShdw blurRad="38100" dist="38100" dir="2700000" algn="tl">
                    <a:srgbClr val="000000"/>
                  </a:outerShdw>
                </a:effectLst>
                <a:latin typeface="Arial" charset="0"/>
                <a:ea typeface="SimHei" pitchFamily="49" charset="-122"/>
              </a:rPr>
              <a:t>The Parents</a:t>
            </a:r>
            <a:r>
              <a:rPr lang="en-US" altLang="zh-TW" sz="4400" b="1" dirty="0" smtClean="0">
                <a:solidFill>
                  <a:srgbClr val="993300"/>
                </a:solidFill>
                <a:effectLst>
                  <a:outerShdw blurRad="38100" dist="38100" dir="2700000" algn="tl">
                    <a:srgbClr val="000000"/>
                  </a:outerShdw>
                </a:effectLst>
                <a:latin typeface="Arial" charset="0"/>
                <a:ea typeface="SimHei" pitchFamily="49" charset="-122"/>
              </a:rPr>
              <a:t>：</a:t>
            </a: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	</a:t>
            </a:r>
            <a:b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br>
            <a:r>
              <a:rPr lang="zh-TW" altLang="en-GB" sz="6000" b="1" dirty="0" smtClean="0">
                <a:solidFill>
                  <a:srgbClr val="993300"/>
                </a:solidFill>
                <a:effectLst>
                  <a:outerShdw blurRad="38100" dist="38100" dir="2700000" algn="tl">
                    <a:srgbClr val="000000"/>
                  </a:outerShdw>
                </a:effectLst>
                <a:latin typeface="Arial" charset="0"/>
                <a:ea typeface="SimHei" pitchFamily="49" charset="-122"/>
              </a:rPr>
              <a:t>是，并以此响应主耶稣</a:t>
            </a:r>
            <a:br>
              <a:rPr lang="zh-TW" altLang="en-GB" sz="6000" b="1" dirty="0" smtClean="0">
                <a:solidFill>
                  <a:srgbClr val="993300"/>
                </a:solidFill>
                <a:effectLst>
                  <a:outerShdw blurRad="38100" dist="38100" dir="2700000" algn="tl">
                    <a:srgbClr val="000000"/>
                  </a:outerShdw>
                </a:effectLst>
                <a:latin typeface="Arial" charset="0"/>
                <a:ea typeface="SimHei" pitchFamily="49" charset="-122"/>
              </a:rPr>
            </a:br>
            <a:r>
              <a:rPr lang="zh-TW" altLang="en-GB" sz="6000" b="1" dirty="0" smtClean="0">
                <a:solidFill>
                  <a:srgbClr val="993300"/>
                </a:solidFill>
                <a:effectLst>
                  <a:outerShdw blurRad="38100" dist="38100" dir="2700000" algn="tl">
                    <a:srgbClr val="000000"/>
                  </a:outerShdw>
                </a:effectLst>
                <a:latin typeface="Arial" charset="0"/>
                <a:ea typeface="SimHei" pitchFamily="49" charset="-122"/>
              </a:rPr>
              <a:t>『让小孩子到我这里来』的宣召。</a:t>
            </a: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
            </a:r>
            <a:b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br>
            <a:r>
              <a:rPr lang="en-GB" altLang="zh-TW" sz="4400" b="1" dirty="0" smtClean="0">
                <a:solidFill>
                  <a:srgbClr val="993300"/>
                </a:solidFill>
                <a:effectLst>
                  <a:outerShdw blurRad="38100" dist="38100" dir="2700000" algn="tl">
                    <a:srgbClr val="000000"/>
                  </a:outerShdw>
                </a:effectLst>
                <a:latin typeface="Arial" charset="0"/>
                <a:ea typeface="SimHei" pitchFamily="49" charset="-122"/>
              </a:rPr>
              <a:t>Yes, in response to the Lord Jesus' command "to suffer the children to come unto me".</a:t>
            </a:r>
            <a:endParaRPr lang="en-US" altLang="zh-TW" sz="4400" b="1" dirty="0" smtClean="0">
              <a:solidFill>
                <a:srgbClr val="993300"/>
              </a:solidFill>
              <a:effectLst>
                <a:outerShdw blurRad="38100" dist="38100" dir="2700000" algn="tl">
                  <a:srgbClr val="000000"/>
                </a:outerShdw>
              </a:effectLst>
              <a:latin typeface="Arial" charset="0"/>
              <a:ea typeface="SimHei" pitchFamily="49" charset="-122"/>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Sp="0">
  <p:cSld>
    <p:bg>
      <p:bgPr>
        <a:solidFill>
          <a:srgbClr val="FF9966"/>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ctrTitle"/>
          </p:nvPr>
        </p:nvSpPr>
        <p:spPr>
          <a:xfrm>
            <a:off x="0" y="0"/>
            <a:ext cx="9144000" cy="6858000"/>
          </a:xfrm>
        </p:spPr>
        <p:txBody>
          <a:bodyPr/>
          <a:lstStyle/>
          <a:p>
            <a:pPr eaLnBrk="1" hangingPunct="1">
              <a:defRPr/>
            </a:pP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你们是否相信圣经是神的话语，</a:t>
            </a:r>
            <a:b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b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是你们信仰和行为的最高权威，</a:t>
            </a:r>
            <a:b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b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且要用其中的道理来教导儿女，</a:t>
            </a:r>
            <a:r>
              <a:rPr lang="zh-TW" altLang="en-US" sz="4400" b="1" dirty="0" smtClean="0">
                <a:solidFill>
                  <a:srgbClr val="993300"/>
                </a:solidFill>
                <a:effectLst>
                  <a:outerShdw blurRad="38100" dist="38100" dir="2700000" algn="tl">
                    <a:srgbClr val="000000"/>
                  </a:outerShdw>
                </a:effectLst>
                <a:latin typeface="Arial" charset="0"/>
                <a:ea typeface="SimHei" pitchFamily="49" charset="-122"/>
              </a:rPr>
              <a:t/>
            </a:r>
            <a:br>
              <a:rPr lang="zh-TW" altLang="en-US" sz="4400" b="1" dirty="0" smtClean="0">
                <a:solidFill>
                  <a:srgbClr val="993300"/>
                </a:solidFill>
                <a:effectLst>
                  <a:outerShdw blurRad="38100" dist="38100" dir="2700000" algn="tl">
                    <a:srgbClr val="000000"/>
                  </a:outerShdw>
                </a:effectLst>
                <a:latin typeface="Arial" charset="0"/>
                <a:ea typeface="SimHei" pitchFamily="49" charset="-122"/>
              </a:rPr>
            </a:br>
            <a:r>
              <a:rPr lang="en-US" altLang="zh-TW" b="1" dirty="0" smtClean="0">
                <a:solidFill>
                  <a:srgbClr val="993300"/>
                </a:solidFill>
                <a:effectLst>
                  <a:outerShdw blurRad="38100" dist="38100" dir="2700000" algn="tl">
                    <a:srgbClr val="000000"/>
                  </a:outerShdw>
                </a:effectLst>
                <a:latin typeface="Arial" charset="0"/>
                <a:ea typeface="SimHei" pitchFamily="49" charset="-122"/>
              </a:rPr>
              <a:t>Do you believe that the Scriptures is the Word of God, the highest authority of your faith and conduct, and would you teach its Truths to your children, </a:t>
            </a:r>
            <a:br>
              <a:rPr lang="en-US" altLang="zh-TW" b="1" dirty="0" smtClean="0">
                <a:solidFill>
                  <a:srgbClr val="993300"/>
                </a:solidFill>
                <a:effectLst>
                  <a:outerShdw blurRad="38100" dist="38100" dir="2700000" algn="tl">
                    <a:srgbClr val="000000"/>
                  </a:outerShdw>
                </a:effectLst>
                <a:latin typeface="Arial" charset="0"/>
                <a:ea typeface="SimHei" pitchFamily="49" charset="-122"/>
              </a:rPr>
            </a:br>
            <a:r>
              <a:rPr lang="en-US" altLang="zh-TW" b="1" dirty="0" smtClean="0">
                <a:solidFill>
                  <a:srgbClr val="993300"/>
                </a:solidFill>
                <a:effectLst>
                  <a:outerShdw blurRad="38100" dist="38100" dir="2700000" algn="tl">
                    <a:srgbClr val="000000"/>
                  </a:outerShdw>
                </a:effectLst>
                <a:latin typeface="Arial" charset="0"/>
                <a:ea typeface="SimHei" pitchFamily="49" charset="-122"/>
              </a:rPr>
              <a:t/>
            </a:r>
            <a:br>
              <a:rPr lang="en-US" altLang="zh-TW" b="1" dirty="0" smtClean="0">
                <a:solidFill>
                  <a:srgbClr val="993300"/>
                </a:solidFill>
                <a:effectLst>
                  <a:outerShdw blurRad="38100" dist="38100" dir="2700000" algn="tl">
                    <a:srgbClr val="000000"/>
                  </a:outerShdw>
                </a:effectLst>
                <a:latin typeface="Arial" charset="0"/>
                <a:ea typeface="SimHei" pitchFamily="49" charset="-122"/>
              </a:rPr>
            </a:br>
            <a:r>
              <a:rPr lang="en-US" altLang="zh-TW" sz="2400" b="1" i="1" dirty="0" smtClean="0">
                <a:solidFill>
                  <a:srgbClr val="993300"/>
                </a:solidFill>
                <a:effectLst>
                  <a:outerShdw blurRad="38100" dist="38100" dir="2700000" algn="tl">
                    <a:srgbClr val="000000"/>
                  </a:outerShdw>
                </a:effectLst>
                <a:latin typeface="Arial" charset="0"/>
                <a:ea typeface="SimHei" pitchFamily="49" charset="-122"/>
              </a:rPr>
              <a:t>.. / </a:t>
            </a:r>
            <a:r>
              <a:rPr lang="en-US" altLang="zh-TW" sz="2400" b="1" i="1" dirty="0" err="1" smtClean="0">
                <a:solidFill>
                  <a:srgbClr val="993300"/>
                </a:solidFill>
                <a:effectLst>
                  <a:outerShdw blurRad="38100" dist="38100" dir="2700000" algn="tl">
                    <a:srgbClr val="000000"/>
                  </a:outerShdw>
                </a:effectLst>
                <a:latin typeface="Arial" charset="0"/>
                <a:ea typeface="SimHei" pitchFamily="49" charset="-122"/>
              </a:rPr>
              <a:t>con’t</a:t>
            </a:r>
            <a:endParaRPr lang="en-US" altLang="zh-TW" b="1" i="1" dirty="0" smtClean="0">
              <a:solidFill>
                <a:srgbClr val="993300"/>
              </a:solidFill>
              <a:effectLst>
                <a:outerShdw blurRad="38100" dist="38100" dir="2700000" algn="tl">
                  <a:srgbClr val="000000"/>
                </a:outerShdw>
              </a:effectLst>
              <a:latin typeface="Arial" charset="0"/>
              <a:ea typeface="SimHei" pitchFamily="49" charset="-122"/>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Sp="0">
  <p:cSld>
    <p:bg>
      <p:bgPr>
        <a:solidFill>
          <a:srgbClr val="FF9966"/>
        </a:solidFill>
        <a:effectLst/>
      </p:bgPr>
    </p:bg>
    <p:spTree>
      <p:nvGrpSpPr>
        <p:cNvPr id="1" name=""/>
        <p:cNvGrpSpPr/>
        <p:nvPr/>
      </p:nvGrpSpPr>
      <p:grpSpPr>
        <a:xfrm>
          <a:off x="0" y="0"/>
          <a:ext cx="0" cy="0"/>
          <a:chOff x="0" y="0"/>
          <a:chExt cx="0" cy="0"/>
        </a:xfrm>
      </p:grpSpPr>
      <p:sp>
        <p:nvSpPr>
          <p:cNvPr id="93186" name="Rectangle 2"/>
          <p:cNvSpPr>
            <a:spLocks noGrp="1" noChangeArrowheads="1"/>
          </p:cNvSpPr>
          <p:nvPr>
            <p:ph type="ctrTitle"/>
          </p:nvPr>
        </p:nvSpPr>
        <p:spPr>
          <a:xfrm>
            <a:off x="0" y="0"/>
            <a:ext cx="9144000" cy="6858000"/>
          </a:xfrm>
        </p:spPr>
        <p:txBody>
          <a:bodyPr/>
          <a:lstStyle/>
          <a:p>
            <a:pPr eaLnBrk="1" hangingPunct="1">
              <a:defRPr/>
            </a:pP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使他们有得救的智慧，凡事顺从神的旨意和吩咐，拒绝魔鬼及魔鬼各样行为，丢去世上虚浮之荣华，</a:t>
            </a:r>
            <a:b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b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除去一切贪欲，与肉体的邪情？</a:t>
            </a:r>
            <a:r>
              <a:rPr lang="zh-TW" altLang="en-US" sz="4400" b="1" dirty="0" smtClean="0">
                <a:solidFill>
                  <a:srgbClr val="993300"/>
                </a:solidFill>
                <a:effectLst>
                  <a:outerShdw blurRad="38100" dist="38100" dir="2700000" algn="tl">
                    <a:srgbClr val="000000"/>
                  </a:outerShdw>
                </a:effectLst>
                <a:latin typeface="Arial" charset="0"/>
                <a:ea typeface="SimHei" pitchFamily="49" charset="-122"/>
              </a:rPr>
              <a:t/>
            </a:r>
            <a:br>
              <a:rPr lang="zh-TW" altLang="en-US" sz="4400" b="1" dirty="0" smtClean="0">
                <a:solidFill>
                  <a:srgbClr val="993300"/>
                </a:solidFill>
                <a:effectLst>
                  <a:outerShdw blurRad="38100" dist="38100" dir="2700000" algn="tl">
                    <a:srgbClr val="000000"/>
                  </a:outerShdw>
                </a:effectLst>
                <a:latin typeface="Arial" charset="0"/>
                <a:ea typeface="SimHei" pitchFamily="49" charset="-122"/>
              </a:rPr>
            </a:br>
            <a:r>
              <a:rPr lang="en-US" altLang="zh-TW" b="1" dirty="0" smtClean="0">
                <a:solidFill>
                  <a:srgbClr val="993300"/>
                </a:solidFill>
                <a:effectLst>
                  <a:outerShdw blurRad="38100" dist="38100" dir="2700000" algn="tl">
                    <a:srgbClr val="000000"/>
                  </a:outerShdw>
                </a:effectLst>
                <a:latin typeface="Arial" charset="0"/>
                <a:ea typeface="SimHei" pitchFamily="49" charset="-122"/>
              </a:rPr>
              <a:t>so that they will receive wisdom unto salvation, in all things follow God's will and command, resist the Devil and all his deeds, renounce the fleeting glories of the world, and put aside all greed and lust of the flesh? </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Sp="0">
  <p:cSld>
    <p:bg>
      <p:bgPr>
        <a:solidFill>
          <a:srgbClr val="FFCC00"/>
        </a:solid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ctrTitle"/>
          </p:nvPr>
        </p:nvSpPr>
        <p:spPr>
          <a:xfrm>
            <a:off x="0" y="0"/>
            <a:ext cx="9144000" cy="6858000"/>
          </a:xfrm>
        </p:spPr>
        <p:txBody>
          <a:bodyPr/>
          <a:lstStyle/>
          <a:p>
            <a:pPr eaLnBrk="1" hangingPunct="1">
              <a:defRPr/>
            </a:pPr>
            <a:r>
              <a:rPr lang="zh-TW" altLang="en-GB" sz="4400" b="1" u="sng" dirty="0" smtClean="0">
                <a:solidFill>
                  <a:srgbClr val="993300"/>
                </a:solidFill>
                <a:effectLst>
                  <a:outerShdw blurRad="38100" dist="38100" dir="2700000" algn="tl">
                    <a:srgbClr val="000000"/>
                  </a:outerShdw>
                </a:effectLst>
                <a:latin typeface="Arial" charset="0"/>
                <a:ea typeface="SimHei" pitchFamily="49" charset="-122"/>
              </a:rPr>
              <a:t>父母</a:t>
            </a:r>
            <a:r>
              <a:rPr lang="en-GB" altLang="zh-TW" sz="4400" b="1" u="sng" dirty="0" smtClean="0">
                <a:solidFill>
                  <a:srgbClr val="993300"/>
                </a:solidFill>
                <a:effectLst>
                  <a:outerShdw blurRad="38100" dist="38100" dir="2700000" algn="tl">
                    <a:srgbClr val="000000"/>
                  </a:outerShdw>
                </a:effectLst>
                <a:latin typeface="Arial" charset="0"/>
                <a:ea typeface="SimHei" pitchFamily="49" charset="-122"/>
              </a:rPr>
              <a:t>The Parents</a:t>
            </a:r>
            <a:r>
              <a:rPr lang="en-US" altLang="zh-TW" sz="4400" b="1" dirty="0" smtClean="0">
                <a:solidFill>
                  <a:srgbClr val="993300"/>
                </a:solidFill>
                <a:effectLst>
                  <a:outerShdw blurRad="38100" dist="38100" dir="2700000" algn="tl">
                    <a:srgbClr val="000000"/>
                  </a:outerShdw>
                </a:effectLst>
                <a:latin typeface="Arial" charset="0"/>
                <a:ea typeface="SimHei" pitchFamily="49" charset="-122"/>
              </a:rPr>
              <a:t>：</a:t>
            </a: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
            </a:r>
            <a:b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br>
            <a:r>
              <a:rPr lang="zh-TW" altLang="en-GB" sz="5200" b="1" dirty="0" smtClean="0">
                <a:solidFill>
                  <a:srgbClr val="993300"/>
                </a:solidFill>
                <a:effectLst>
                  <a:outerShdw blurRad="38100" dist="38100" dir="2700000" algn="tl">
                    <a:srgbClr val="000000"/>
                  </a:outerShdw>
                </a:effectLst>
                <a:latin typeface="Arial" charset="0"/>
                <a:ea typeface="SimHei" pitchFamily="49" charset="-122"/>
              </a:rPr>
              <a:t>是</a:t>
            </a:r>
            <a:r>
              <a:rPr lang="en-US" altLang="zh-TW" sz="5400" b="1" dirty="0" smtClean="0">
                <a:solidFill>
                  <a:srgbClr val="993300"/>
                </a:solidFill>
                <a:effectLst>
                  <a:outerShdw blurRad="38100" dist="38100" dir="2700000" algn="tl">
                    <a:srgbClr val="000000"/>
                  </a:outerShdw>
                </a:effectLst>
                <a:latin typeface="Arial" charset="0"/>
                <a:ea typeface="SimHei" pitchFamily="49" charset="-122"/>
              </a:rPr>
              <a:t>,</a:t>
            </a:r>
            <a:r>
              <a:rPr lang="zh-TW" altLang="en-US" sz="3200" b="1" dirty="0" smtClean="0">
                <a:solidFill>
                  <a:srgbClr val="993300"/>
                </a:solidFill>
                <a:effectLst>
                  <a:outerShdw blurRad="38100" dist="38100" dir="2700000" algn="tl">
                    <a:srgbClr val="000000"/>
                  </a:outerShdw>
                </a:effectLst>
                <a:latin typeface="Arial" charset="0"/>
                <a:ea typeface="SimHei" pitchFamily="49" charset="-122"/>
              </a:rPr>
              <a:t> </a:t>
            </a:r>
            <a:r>
              <a:rPr lang="zh-TW" altLang="en-GB" sz="5200" b="1" dirty="0" smtClean="0">
                <a:solidFill>
                  <a:srgbClr val="993300"/>
                </a:solidFill>
                <a:effectLst>
                  <a:outerShdw blurRad="38100" dist="38100" dir="2700000" algn="tl">
                    <a:srgbClr val="000000"/>
                  </a:outerShdw>
                </a:effectLst>
                <a:latin typeface="Arial" charset="0"/>
                <a:ea typeface="SimHei" pitchFamily="49" charset="-122"/>
              </a:rPr>
              <a:t>我们要使他们『从小明白圣经』</a:t>
            </a:r>
            <a:r>
              <a:rPr lang="en-US" altLang="zh-TW" sz="5200" b="1" dirty="0" smtClean="0">
                <a:solidFill>
                  <a:srgbClr val="993300"/>
                </a:solidFill>
                <a:effectLst>
                  <a:outerShdw blurRad="38100" dist="38100" dir="2700000" algn="tl">
                    <a:srgbClr val="000000"/>
                  </a:outerShdw>
                </a:effectLst>
                <a:latin typeface="Arial" charset="0"/>
                <a:ea typeface="SimHei" pitchFamily="49" charset="-122"/>
              </a:rPr>
              <a:t>,</a:t>
            </a:r>
            <a:r>
              <a:rPr lang="zh-TW" altLang="en-US" sz="2800" b="1" dirty="0" smtClean="0">
                <a:solidFill>
                  <a:srgbClr val="993300"/>
                </a:solidFill>
                <a:effectLst>
                  <a:outerShdw blurRad="38100" dist="38100" dir="2700000" algn="tl">
                    <a:srgbClr val="000000"/>
                  </a:outerShdw>
                </a:effectLst>
                <a:latin typeface="Arial" charset="0"/>
                <a:ea typeface="SimHei" pitchFamily="49" charset="-122"/>
              </a:rPr>
              <a:t> </a:t>
            </a:r>
            <a:r>
              <a:rPr lang="zh-TW" altLang="en-GB" sz="5200" b="1" dirty="0" smtClean="0">
                <a:solidFill>
                  <a:srgbClr val="993300"/>
                </a:solidFill>
                <a:effectLst>
                  <a:outerShdw blurRad="38100" dist="38100" dir="2700000" algn="tl">
                    <a:srgbClr val="000000"/>
                  </a:outerShdw>
                </a:effectLst>
                <a:latin typeface="Arial" charset="0"/>
                <a:ea typeface="SimHei" pitchFamily="49" charset="-122"/>
              </a:rPr>
              <a:t>以此教导他们『走当行的道</a:t>
            </a:r>
            <a:r>
              <a:rPr lang="en-US" altLang="zh-TW" sz="5200" b="1" dirty="0" smtClean="0">
                <a:solidFill>
                  <a:srgbClr val="993300"/>
                </a:solidFill>
                <a:effectLst>
                  <a:outerShdw blurRad="38100" dist="38100" dir="2700000" algn="tl">
                    <a:srgbClr val="000000"/>
                  </a:outerShdw>
                </a:effectLst>
                <a:latin typeface="Arial" charset="0"/>
                <a:ea typeface="SimHei" pitchFamily="49" charset="-122"/>
              </a:rPr>
              <a:t>,</a:t>
            </a:r>
            <a:r>
              <a:rPr lang="zh-TW" altLang="en-US" sz="3600" b="1" dirty="0" smtClean="0">
                <a:solidFill>
                  <a:srgbClr val="993300"/>
                </a:solidFill>
                <a:effectLst>
                  <a:outerShdw blurRad="38100" dist="38100" dir="2700000" algn="tl">
                    <a:srgbClr val="000000"/>
                  </a:outerShdw>
                </a:effectLst>
                <a:latin typeface="Arial" charset="0"/>
                <a:ea typeface="SimHei" pitchFamily="49" charset="-122"/>
              </a:rPr>
              <a:t> </a:t>
            </a:r>
            <a:r>
              <a:rPr lang="zh-TW" altLang="en-GB" sz="5200" b="1" dirty="0" smtClean="0">
                <a:solidFill>
                  <a:srgbClr val="993300"/>
                </a:solidFill>
                <a:effectLst>
                  <a:outerShdw blurRad="38100" dist="38100" dir="2700000" algn="tl">
                    <a:srgbClr val="000000"/>
                  </a:outerShdw>
                </a:effectLst>
                <a:latin typeface="Arial" charset="0"/>
                <a:ea typeface="SimHei" pitchFamily="49" charset="-122"/>
              </a:rPr>
              <a:t>就是到老他也不偏离』</a:t>
            </a:r>
            <a:r>
              <a:rPr lang="zh-TW" altLang="en-GB" sz="6000" b="1" dirty="0" smtClean="0">
                <a:solidFill>
                  <a:srgbClr val="993300"/>
                </a:solidFill>
                <a:effectLst>
                  <a:outerShdw blurRad="38100" dist="38100" dir="2700000" algn="tl">
                    <a:srgbClr val="000000"/>
                  </a:outerShdw>
                </a:effectLst>
                <a:latin typeface="Arial" charset="0"/>
                <a:ea typeface="SimHei" pitchFamily="49" charset="-122"/>
              </a:rPr>
              <a:t>。</a:t>
            </a: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
            </a:r>
            <a:b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br>
            <a:r>
              <a:rPr lang="en-GB" altLang="zh-TW" b="1" dirty="0" smtClean="0">
                <a:solidFill>
                  <a:srgbClr val="993300"/>
                </a:solidFill>
                <a:effectLst>
                  <a:outerShdw blurRad="38100" dist="38100" dir="2700000" algn="tl">
                    <a:srgbClr val="000000"/>
                  </a:outerShdw>
                </a:effectLst>
                <a:latin typeface="Arial" charset="0"/>
                <a:ea typeface="SimHei" pitchFamily="49" charset="-122"/>
              </a:rPr>
              <a:t>Yes, we will cause them to understand the Scriptures from a tender age, teaching them the way they should go, that they will not depart even when they are old.</a:t>
            </a:r>
            <a:endParaRPr lang="en-US" altLang="zh-TW" b="1" dirty="0" smtClean="0">
              <a:solidFill>
                <a:srgbClr val="993300"/>
              </a:solidFill>
              <a:effectLst>
                <a:outerShdw blurRad="38100" dist="38100" dir="2700000" algn="tl">
                  <a:srgbClr val="000000"/>
                </a:outerShdw>
              </a:effectLst>
              <a:latin typeface="Arial" charset="0"/>
              <a:ea typeface="SimHei" pitchFamily="49" charset="-122"/>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p:cSld>
    <p:bg>
      <p:bgPr>
        <a:solidFill>
          <a:srgbClr val="FF9966"/>
        </a:solid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ctrTitle"/>
          </p:nvPr>
        </p:nvSpPr>
        <p:spPr>
          <a:xfrm>
            <a:off x="0" y="0"/>
            <a:ext cx="9144000" cy="6858000"/>
          </a:xfrm>
        </p:spPr>
        <p:txBody>
          <a:bodyPr/>
          <a:lstStyle/>
          <a:p>
            <a:pPr eaLnBrk="1" hangingPunct="1">
              <a:defRPr/>
            </a:pPr>
            <a:r>
              <a:rPr lang="en-GB" altLang="zh-TW" sz="4400" b="1" i="1" u="sng" dirty="0" smtClean="0">
                <a:solidFill>
                  <a:schemeClr val="accent2"/>
                </a:solidFill>
                <a:effectLst>
                  <a:outerShdw blurRad="38100" dist="38100" dir="2700000" algn="tl">
                    <a:srgbClr val="000000"/>
                  </a:outerShdw>
                </a:effectLst>
                <a:latin typeface="Arial" charset="0"/>
                <a:ea typeface="SimHei" pitchFamily="49" charset="-122"/>
              </a:rPr>
              <a:t>[</a:t>
            </a:r>
            <a:r>
              <a:rPr lang="zh-TW" altLang="en-GB" sz="4400" b="1" i="1" u="sng" dirty="0" smtClean="0">
                <a:solidFill>
                  <a:schemeClr val="accent2"/>
                </a:solidFill>
                <a:effectLst>
                  <a:outerShdw blurRad="38100" dist="38100" dir="2700000" algn="tl">
                    <a:srgbClr val="000000"/>
                  </a:outerShdw>
                </a:effectLst>
                <a:latin typeface="Arial" charset="0"/>
                <a:ea typeface="SimHei" pitchFamily="49" charset="-122"/>
              </a:rPr>
              <a:t>牧孩童个别按手祝祷 </a:t>
            </a:r>
            <a:br>
              <a:rPr lang="zh-TW" altLang="en-GB" sz="4400" b="1" i="1" u="sng" dirty="0" smtClean="0">
                <a:solidFill>
                  <a:schemeClr val="accent2"/>
                </a:solidFill>
                <a:effectLst>
                  <a:outerShdw blurRad="38100" dist="38100" dir="2700000" algn="tl">
                    <a:srgbClr val="000000"/>
                  </a:outerShdw>
                </a:effectLst>
                <a:latin typeface="Arial" charset="0"/>
                <a:ea typeface="SimHei" pitchFamily="49" charset="-122"/>
              </a:rPr>
            </a:br>
            <a:r>
              <a:rPr lang="en-GB" altLang="zh-TW" sz="4400" b="1" i="1" u="sng" dirty="0" smtClean="0">
                <a:solidFill>
                  <a:schemeClr val="accent2"/>
                </a:solidFill>
                <a:effectLst>
                  <a:outerShdw blurRad="38100" dist="38100" dir="2700000" algn="tl">
                    <a:srgbClr val="000000"/>
                  </a:outerShdw>
                </a:effectLst>
                <a:latin typeface="Arial" charset="0"/>
                <a:ea typeface="SimHei" pitchFamily="49" charset="-122"/>
              </a:rPr>
              <a:t>THE BENEDICTIONS]</a:t>
            </a:r>
            <a:endParaRPr lang="en-US" altLang="zh-TW" sz="4400" b="1" i="1" u="sng" dirty="0" smtClean="0">
              <a:solidFill>
                <a:schemeClr val="accent2"/>
              </a:solidFill>
              <a:effectLst>
                <a:outerShdw blurRad="38100" dist="38100" dir="2700000" algn="tl">
                  <a:srgbClr val="000000"/>
                </a:outerShdw>
              </a:effectLst>
              <a:latin typeface="Arial" charset="0"/>
              <a:ea typeface="SimHei" pitchFamily="49" charset="-122"/>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p:cSld>
    <p:bg>
      <p:bgPr>
        <a:solidFill>
          <a:srgbClr val="FF9966"/>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0" y="0"/>
            <a:ext cx="9144000" cy="6858000"/>
          </a:xfrm>
        </p:spPr>
        <p:txBody>
          <a:bodyPr/>
          <a:lstStyle/>
          <a:p>
            <a:pPr eaLnBrk="1" hangingPunct="1">
              <a:defRPr/>
            </a:pP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各位教会肢体弟兄姊妹，我们救主耶稣命人将孩童带到祂面前，为他们祝福；主耶稣昔日如是，今日如是，以后亦如是。</a:t>
            </a:r>
            <a:b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br>
            <a:r>
              <a:rPr lang="en-GB" altLang="zh-TW" b="1" dirty="0" smtClean="0">
                <a:solidFill>
                  <a:srgbClr val="993300"/>
                </a:solidFill>
                <a:effectLst>
                  <a:outerShdw blurRad="38100" dist="38100" dir="2700000" algn="tl">
                    <a:srgbClr val="000000"/>
                  </a:outerShdw>
                </a:effectLst>
                <a:latin typeface="Arial" charset="0"/>
                <a:ea typeface="SimHei" pitchFamily="49" charset="-122"/>
              </a:rPr>
              <a:t>Dear members of the Church, our Saviour Christ commanded the children to be brought to Him and blessed them. He is the same yesterday, today and forever. </a:t>
            </a:r>
            <a:endParaRPr lang="en-US" altLang="zh-TW" b="1" dirty="0" smtClean="0">
              <a:solidFill>
                <a:srgbClr val="993300"/>
              </a:solidFill>
              <a:effectLst>
                <a:outerShdw blurRad="38100" dist="38100" dir="2700000" algn="tl">
                  <a:srgbClr val="000000"/>
                </a:outerShdw>
              </a:effectLst>
              <a:latin typeface="Arial" charset="0"/>
              <a:ea typeface="SimHei" pitchFamily="49" charset="-122"/>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p:cSld>
    <p:bg>
      <p:bgPr>
        <a:solidFill>
          <a:srgbClr val="FF9966"/>
        </a:solidFill>
        <a:effectLst/>
      </p:bgPr>
    </p:bg>
    <p:spTree>
      <p:nvGrpSpPr>
        <p:cNvPr id="1" name=""/>
        <p:cNvGrpSpPr/>
        <p:nvPr/>
      </p:nvGrpSpPr>
      <p:grpSpPr>
        <a:xfrm>
          <a:off x="0" y="0"/>
          <a:ext cx="0" cy="0"/>
          <a:chOff x="0" y="0"/>
          <a:chExt cx="0" cy="0"/>
        </a:xfrm>
      </p:grpSpPr>
      <p:sp>
        <p:nvSpPr>
          <p:cNvPr id="97282" name="Rectangle 2"/>
          <p:cNvSpPr>
            <a:spLocks noGrp="1" noChangeArrowheads="1"/>
          </p:cNvSpPr>
          <p:nvPr>
            <p:ph type="ctrTitle"/>
          </p:nvPr>
        </p:nvSpPr>
        <p:spPr>
          <a:xfrm>
            <a:off x="0" y="0"/>
            <a:ext cx="9144000" cy="6858000"/>
          </a:xfrm>
        </p:spPr>
        <p:txBody>
          <a:bodyPr/>
          <a:lstStyle/>
          <a:p>
            <a:pPr eaLnBrk="1" hangingPunct="1">
              <a:defRPr/>
            </a:pP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所以我们应当深信不疑，主耶稣亦必爱护这些今日奉献的孩童，欣然接纳他们，用慈爱的手怀抱他们，赐他们生命的福份。</a:t>
            </a:r>
            <a:b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br>
            <a:r>
              <a:rPr lang="en-GB" altLang="zh-TW" b="1" dirty="0" smtClean="0">
                <a:solidFill>
                  <a:srgbClr val="993300"/>
                </a:solidFill>
                <a:effectLst>
                  <a:outerShdw blurRad="38100" dist="38100" dir="2700000" algn="tl">
                    <a:srgbClr val="000000"/>
                  </a:outerShdw>
                </a:effectLst>
                <a:latin typeface="Arial" charset="0"/>
                <a:ea typeface="SimHei" pitchFamily="49" charset="-122"/>
              </a:rPr>
              <a:t>Hence we should truly believe that He will likewise favourably received these children which were offered unto Him today, and will embrace them with the arms of His mercy and give unto them His blessings in life.</a:t>
            </a:r>
            <a:endParaRPr lang="en-US" altLang="zh-TW" b="1" dirty="0" smtClean="0">
              <a:solidFill>
                <a:srgbClr val="993300"/>
              </a:solidFill>
              <a:effectLst>
                <a:outerShdw blurRad="38100" dist="38100" dir="2700000" algn="tl">
                  <a:srgbClr val="000000"/>
                </a:outerShdw>
              </a:effectLst>
              <a:latin typeface="Arial" charset="0"/>
              <a:ea typeface="SimHei" pitchFamily="49" charset="-122"/>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Sp="0">
  <p:cSld>
    <p:bg>
      <p:bgPr>
        <a:solidFill>
          <a:srgbClr val="F717C2"/>
        </a:solidFill>
        <a:effectLst/>
      </p:bgPr>
    </p:bg>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0" y="0"/>
            <a:ext cx="9144000" cy="6858000"/>
          </a:xfrm>
        </p:spPr>
        <p:txBody>
          <a:bodyPr/>
          <a:lstStyle/>
          <a:p>
            <a:pPr eaLnBrk="1" hangingPunct="1">
              <a:defRPr/>
            </a:pPr>
            <a:r>
              <a:rPr lang="zh-TW" altLang="en-GB" sz="4400" b="1" i="1" u="sng" dirty="0" smtClean="0">
                <a:solidFill>
                  <a:srgbClr val="993300"/>
                </a:solidFill>
                <a:effectLst>
                  <a:outerShdw blurRad="38100" dist="38100" dir="2700000" algn="tl">
                    <a:srgbClr val="000000"/>
                  </a:outerShdw>
                </a:effectLst>
                <a:latin typeface="Arial" charset="0"/>
                <a:ea typeface="SimHei" pitchFamily="49" charset="-122"/>
              </a:rPr>
              <a:t>教会会众</a:t>
            </a:r>
            <a:r>
              <a:rPr lang="en-GB" altLang="zh-TW" sz="4400" b="1" i="1" u="sng" dirty="0" smtClean="0">
                <a:solidFill>
                  <a:srgbClr val="993300"/>
                </a:solidFill>
                <a:effectLst>
                  <a:outerShdw blurRad="38100" dist="38100" dir="2700000" algn="tl">
                    <a:srgbClr val="000000"/>
                  </a:outerShdw>
                </a:effectLst>
                <a:latin typeface="Arial" charset="0"/>
                <a:ea typeface="SimHei" pitchFamily="49" charset="-122"/>
              </a:rPr>
              <a:t>Congregation</a:t>
            </a:r>
            <a:r>
              <a:rPr lang="en-GB" altLang="zh-TW" sz="4400" b="1" i="1" dirty="0" smtClean="0">
                <a:solidFill>
                  <a:srgbClr val="993300"/>
                </a:solidFill>
                <a:effectLst>
                  <a:outerShdw blurRad="38100" dist="38100" dir="2700000" algn="tl">
                    <a:srgbClr val="000000"/>
                  </a:outerShdw>
                </a:effectLst>
                <a:latin typeface="Arial" charset="0"/>
                <a:ea typeface="SimHei" pitchFamily="49" charset="-122"/>
              </a:rPr>
              <a:t>:</a:t>
            </a:r>
            <a:r>
              <a:rPr lang="en-GB" altLang="zh-TW" sz="4400" b="1" dirty="0" smtClean="0">
                <a:solidFill>
                  <a:srgbClr val="993300"/>
                </a:solidFill>
                <a:effectLst>
                  <a:outerShdw blurRad="38100" dist="38100" dir="2700000" algn="tl">
                    <a:srgbClr val="000000"/>
                  </a:outerShdw>
                </a:effectLst>
                <a:latin typeface="Arial" charset="0"/>
                <a:ea typeface="SimHei" pitchFamily="49" charset="-122"/>
              </a:rPr>
              <a:t/>
            </a:r>
            <a:br>
              <a:rPr lang="en-GB" altLang="zh-TW" sz="4400" b="1" dirty="0" smtClean="0">
                <a:solidFill>
                  <a:srgbClr val="993300"/>
                </a:solidFill>
                <a:effectLst>
                  <a:outerShdw blurRad="38100" dist="38100" dir="2700000" algn="tl">
                    <a:srgbClr val="000000"/>
                  </a:outerShdw>
                </a:effectLst>
                <a:latin typeface="Arial" charset="0"/>
                <a:ea typeface="SimHei" pitchFamily="49" charset="-122"/>
              </a:rPr>
            </a:br>
            <a:r>
              <a:rPr lang="zh-TW" altLang="en-GB" sz="5400" b="1" dirty="0" smtClean="0">
                <a:solidFill>
                  <a:srgbClr val="993300"/>
                </a:solidFill>
                <a:effectLst>
                  <a:outerShdw blurRad="38100" dist="38100" dir="2700000" algn="tl">
                    <a:srgbClr val="000000"/>
                  </a:outerShdw>
                </a:effectLst>
                <a:latin typeface="Arial" charset="0"/>
                <a:ea typeface="SimHei" pitchFamily="49" charset="-122"/>
              </a:rPr>
              <a:t>我们接纳这些孩童进入基督教会的大家庭，深信祈求他们以后真信奉钉十字架之基督，</a:t>
            </a: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
            </a:r>
            <a:b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br>
            <a:r>
              <a:rPr lang="en-GB" altLang="zh-TW" sz="4200" b="1" dirty="0" smtClean="0">
                <a:solidFill>
                  <a:srgbClr val="993300"/>
                </a:solidFill>
                <a:effectLst>
                  <a:outerShdw blurRad="38100" dist="38100" dir="2700000" algn="tl">
                    <a:srgbClr val="000000"/>
                  </a:outerShdw>
                </a:effectLst>
                <a:latin typeface="Arial" charset="0"/>
                <a:ea typeface="SimHei" pitchFamily="49" charset="-122"/>
              </a:rPr>
              <a:t>We receive these children into the great family of Christ's Church, believing and praying that henceforth they will truly trust in Jesus Christ and Him crucified,  </a:t>
            </a:r>
            <a:endParaRPr lang="en-US" altLang="zh-TW" sz="4200" b="1" dirty="0" smtClean="0">
              <a:solidFill>
                <a:srgbClr val="993300"/>
              </a:solidFill>
              <a:effectLst>
                <a:outerShdw blurRad="38100" dist="38100" dir="2700000" algn="tl">
                  <a:srgbClr val="000000"/>
                </a:outerShdw>
              </a:effectLst>
              <a:latin typeface="Arial" charset="0"/>
              <a:ea typeface="SimHei" pitchFamily="49" charset="-122"/>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00"/>
            </a:gs>
            <a:gs pos="100000">
              <a:srgbClr val="F9B6FE"/>
            </a:gs>
          </a:gsLst>
          <a:lin ang="18900000" scaled="1"/>
        </a:gra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subTitle" idx="1"/>
          </p:nvPr>
        </p:nvSpPr>
        <p:spPr>
          <a:xfrm>
            <a:off x="1371600" y="0"/>
            <a:ext cx="7772400" cy="6858000"/>
          </a:xfrm>
        </p:spPr>
        <p:txBody>
          <a:bodyPr/>
          <a:lstStyle/>
          <a:p>
            <a:pPr>
              <a:spcBef>
                <a:spcPct val="10000"/>
              </a:spcBef>
            </a:pPr>
            <a:r>
              <a:rPr lang="zh-CN" altLang="en-US" sz="4800" dirty="0" smtClean="0">
                <a:solidFill>
                  <a:srgbClr val="660033"/>
                </a:solidFill>
                <a:effectLst>
                  <a:outerShdw blurRad="38100" dist="38100" dir="2700000" algn="tl">
                    <a:srgbClr val="000000"/>
                  </a:outerShdw>
                </a:effectLst>
                <a:latin typeface="Arial" pitchFamily="34" charset="0"/>
                <a:ea typeface="SimHei" pitchFamily="49" charset="-122"/>
              </a:rPr>
              <a:t>腓</a:t>
            </a:r>
            <a:r>
              <a:rPr lang="en-US" altLang="zh-CN" sz="4800" dirty="0" smtClean="0">
                <a:solidFill>
                  <a:srgbClr val="660033"/>
                </a:solidFill>
                <a:effectLst>
                  <a:outerShdw blurRad="38100" dist="38100" dir="2700000" algn="tl">
                    <a:srgbClr val="000000"/>
                  </a:outerShdw>
                </a:effectLst>
                <a:latin typeface="Arial" pitchFamily="34" charset="0"/>
                <a:ea typeface="SimHei" pitchFamily="49" charset="-122"/>
              </a:rPr>
              <a:t>4:6-7</a:t>
            </a:r>
          </a:p>
          <a:p>
            <a:pPr>
              <a:spcBef>
                <a:spcPct val="10000"/>
              </a:spcBef>
            </a:pPr>
            <a:r>
              <a:rPr lang="zh-CN" altLang="en-US" sz="4800" dirty="0" smtClean="0">
                <a:solidFill>
                  <a:srgbClr val="660033"/>
                </a:solidFill>
                <a:effectLst>
                  <a:outerShdw blurRad="38100" dist="38100" dir="2700000" algn="tl">
                    <a:srgbClr val="000000"/>
                  </a:outerShdw>
                </a:effectLst>
                <a:latin typeface="Arial" pitchFamily="34" charset="0"/>
                <a:ea typeface="SimHei" pitchFamily="49" charset="-122"/>
              </a:rPr>
              <a:t>应当一无罣虑、</a:t>
            </a:r>
            <a:endParaRPr lang="en-US" altLang="zh-CN" sz="4800" dirty="0" smtClean="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r>
              <a:rPr lang="zh-CN" altLang="en-US" sz="4800" dirty="0" smtClean="0">
                <a:solidFill>
                  <a:srgbClr val="660033"/>
                </a:solidFill>
                <a:effectLst>
                  <a:outerShdw blurRad="38100" dist="38100" dir="2700000" algn="tl">
                    <a:srgbClr val="000000"/>
                  </a:outerShdw>
                </a:effectLst>
                <a:latin typeface="Arial" pitchFamily="34" charset="0"/>
                <a:ea typeface="SimHei" pitchFamily="49" charset="-122"/>
              </a:rPr>
              <a:t>只要凡事借着祷告、</a:t>
            </a:r>
            <a:endParaRPr lang="en-US" altLang="zh-CN" sz="4800" dirty="0" smtClean="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r>
              <a:rPr lang="zh-CN" altLang="en-US" sz="4800" dirty="0" smtClean="0">
                <a:solidFill>
                  <a:srgbClr val="660033"/>
                </a:solidFill>
                <a:effectLst>
                  <a:outerShdw blurRad="38100" dist="38100" dir="2700000" algn="tl">
                    <a:srgbClr val="000000"/>
                  </a:outerShdw>
                </a:effectLst>
                <a:latin typeface="Arial" pitchFamily="34" charset="0"/>
                <a:ea typeface="SimHei" pitchFamily="49" charset="-122"/>
              </a:rPr>
              <a:t>祈求、和</a:t>
            </a:r>
            <a:endParaRPr lang="en-US" altLang="zh-CN" sz="4800" dirty="0" smtClean="0">
              <a:solidFill>
                <a:srgbClr val="660033"/>
              </a:solidFill>
              <a:effectLst>
                <a:outerShdw blurRad="38100" dist="38100" dir="2700000" algn="tl">
                  <a:srgbClr val="000000"/>
                </a:outerShdw>
              </a:effectLst>
              <a:latin typeface="Arial" pitchFamily="34" charset="0"/>
              <a:ea typeface="SimHei" pitchFamily="49" charset="-122"/>
            </a:endParaRPr>
          </a:p>
          <a:p>
            <a:pPr>
              <a:spcBef>
                <a:spcPct val="10000"/>
              </a:spcBef>
            </a:pPr>
            <a:r>
              <a:rPr lang="zh-CN" altLang="en-US" sz="4800" dirty="0" smtClean="0">
                <a:solidFill>
                  <a:srgbClr val="660033"/>
                </a:solidFill>
                <a:effectLst>
                  <a:outerShdw blurRad="38100" dist="38100" dir="2700000" algn="tl">
                    <a:srgbClr val="000000"/>
                  </a:outerShdw>
                </a:effectLst>
                <a:latin typeface="Arial" pitchFamily="34" charset="0"/>
                <a:ea typeface="SimHei" pitchFamily="49" charset="-122"/>
              </a:rPr>
              <a:t>感谢、将你们所要的告诉神。</a:t>
            </a:r>
            <a:r>
              <a:rPr lang="en-US" altLang="zh-CN" sz="4800" dirty="0" smtClean="0">
                <a:solidFill>
                  <a:srgbClr val="660033"/>
                </a:solidFill>
                <a:effectLst>
                  <a:outerShdw blurRad="38100" dist="38100" dir="2700000" algn="tl">
                    <a:srgbClr val="000000"/>
                  </a:outerShdw>
                </a:effectLst>
                <a:latin typeface="Arial" pitchFamily="34" charset="0"/>
                <a:ea typeface="SimHei" pitchFamily="49" charset="-122"/>
              </a:rPr>
              <a:t>7 </a:t>
            </a:r>
            <a:r>
              <a:rPr lang="zh-CN" altLang="en-US" sz="4800" dirty="0" smtClean="0">
                <a:solidFill>
                  <a:srgbClr val="660033"/>
                </a:solidFill>
                <a:effectLst>
                  <a:outerShdw blurRad="38100" dist="38100" dir="2700000" algn="tl">
                    <a:srgbClr val="000000"/>
                  </a:outerShdw>
                </a:effectLst>
                <a:latin typeface="Arial" pitchFamily="34" charset="0"/>
                <a:ea typeface="SimHei" pitchFamily="49" charset="-122"/>
              </a:rPr>
              <a:t>神所赐出人意外的平安、必在基督耶稣里、保守你们的心怀意念。</a:t>
            </a:r>
          </a:p>
        </p:txBody>
      </p:sp>
      <p:sp>
        <p:nvSpPr>
          <p:cNvPr id="30723" name="Text Box 3" descr="Brown marble"/>
          <p:cNvSpPr txBox="1">
            <a:spLocks noChangeArrowheads="1"/>
          </p:cNvSpPr>
          <p:nvPr/>
        </p:nvSpPr>
        <p:spPr bwMode="auto">
          <a:xfrm>
            <a:off x="0" y="0"/>
            <a:ext cx="1143000" cy="7017306"/>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zh-TW" altLang="en-US" sz="4800" b="1" dirty="0">
              <a:solidFill>
                <a:srgbClr val="FFFF00"/>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FFFF00"/>
                </a:solidFill>
                <a:effectLst>
                  <a:outerShdw blurRad="38100" dist="38100" dir="2700000" algn="tl">
                    <a:srgbClr val="000000"/>
                  </a:outerShdw>
                </a:effectLst>
                <a:ea typeface="DFHeiMedium-B5" charset="-128"/>
              </a:rPr>
              <a:t>祷告是什么</a:t>
            </a:r>
            <a:endParaRPr lang="en-US" altLang="zh-CN" sz="4800" b="1" dirty="0" smtClean="0">
              <a:solidFill>
                <a:srgbClr val="FFFF00"/>
              </a:solidFill>
              <a:effectLst>
                <a:outerShdw blurRad="38100" dist="38100" dir="2700000" algn="tl">
                  <a:srgbClr val="000000"/>
                </a:outerShdw>
              </a:effectLst>
              <a:ea typeface="DFHeiMedium-B5" charset="-128"/>
            </a:endParaRPr>
          </a:p>
          <a:p>
            <a:pPr algn="ctr">
              <a:lnSpc>
                <a:spcPct val="90000"/>
              </a:lnSpc>
            </a:pPr>
            <a:r>
              <a:rPr lang="en-US" altLang="zh-CN" sz="4800" b="1" dirty="0" smtClean="0">
                <a:solidFill>
                  <a:srgbClr val="FFFF00"/>
                </a:solidFill>
                <a:effectLst>
                  <a:outerShdw blurRad="38100" dist="38100" dir="2700000" algn="tl">
                    <a:srgbClr val="000000"/>
                  </a:outerShdw>
                </a:effectLst>
                <a:ea typeface="DFHeiMedium-B5" charset="-128"/>
              </a:rPr>
              <a:t>?</a:t>
            </a: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smtClean="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smtClean="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p:cSld>
    <p:bg>
      <p:bgPr>
        <a:solidFill>
          <a:srgbClr val="F717C2"/>
        </a:solidFill>
        <a:effectLst/>
      </p:bgPr>
    </p:bg>
    <p:spTree>
      <p:nvGrpSpPr>
        <p:cNvPr id="1" name=""/>
        <p:cNvGrpSpPr/>
        <p:nvPr/>
      </p:nvGrpSpPr>
      <p:grpSpPr>
        <a:xfrm>
          <a:off x="0" y="0"/>
          <a:ext cx="0" cy="0"/>
          <a:chOff x="0" y="0"/>
          <a:chExt cx="0" cy="0"/>
        </a:xfrm>
      </p:grpSpPr>
      <p:sp>
        <p:nvSpPr>
          <p:cNvPr id="99330" name="Rectangle 2"/>
          <p:cNvSpPr>
            <a:spLocks noGrp="1" noChangeArrowheads="1"/>
          </p:cNvSpPr>
          <p:nvPr>
            <p:ph type="ctrTitle"/>
          </p:nvPr>
        </p:nvSpPr>
        <p:spPr>
          <a:xfrm>
            <a:off x="179388" y="0"/>
            <a:ext cx="8964612" cy="6858000"/>
          </a:xfrm>
        </p:spPr>
        <p:txBody>
          <a:bodyPr/>
          <a:lstStyle/>
          <a:p>
            <a:pPr eaLnBrk="1" hangingPunct="1">
              <a:tabLst>
                <a:tab pos="5329238" algn="l"/>
              </a:tabLst>
              <a:defRPr/>
            </a:pPr>
            <a:r>
              <a:rPr lang="zh-TW" altLang="en-GB" sz="5400" b="1" dirty="0" smtClean="0">
                <a:solidFill>
                  <a:srgbClr val="993300"/>
                </a:solidFill>
                <a:effectLst>
                  <a:outerShdw blurRad="38100" dist="38100" dir="2700000" algn="tl">
                    <a:srgbClr val="000000"/>
                  </a:outerShdw>
                </a:effectLst>
                <a:latin typeface="Arial" charset="0"/>
                <a:ea typeface="SimHei" pitchFamily="49" charset="-122"/>
              </a:rPr>
              <a:t>承认基督不以为耻，在基督旗下，向罪恶世俗魔鬼奋勇争战，一生尽忠事奉基督。</a:t>
            </a:r>
            <a: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t/>
            </a:r>
            <a:br>
              <a:rPr lang="zh-TW" altLang="en-GB" sz="4400" b="1" dirty="0" smtClean="0">
                <a:solidFill>
                  <a:srgbClr val="993300"/>
                </a:solidFill>
                <a:effectLst>
                  <a:outerShdw blurRad="38100" dist="38100" dir="2700000" algn="tl">
                    <a:srgbClr val="000000"/>
                  </a:outerShdw>
                </a:effectLst>
                <a:latin typeface="Arial" charset="0"/>
                <a:ea typeface="SimHei" pitchFamily="49" charset="-122"/>
              </a:rPr>
            </a:br>
            <a:r>
              <a:rPr lang="en-GB" altLang="zh-TW" sz="4400" b="1" dirty="0" smtClean="0">
                <a:solidFill>
                  <a:srgbClr val="993300"/>
                </a:solidFill>
                <a:effectLst>
                  <a:outerShdw blurRad="38100" dist="38100" dir="2700000" algn="tl">
                    <a:srgbClr val="000000"/>
                  </a:outerShdw>
                </a:effectLst>
                <a:latin typeface="Arial" charset="0"/>
                <a:ea typeface="SimHei" pitchFamily="49" charset="-122"/>
              </a:rPr>
              <a:t>boldly confessing Him, fighting the good fight against sins, the world and the devil under the banner of Christ and serving Him faithfully all their days.</a:t>
            </a:r>
            <a:endParaRPr lang="en-US" altLang="zh-TW" sz="4400" b="1" dirty="0" smtClean="0">
              <a:solidFill>
                <a:srgbClr val="993300"/>
              </a:solidFill>
              <a:effectLst>
                <a:outerShdw blurRad="38100" dist="38100" dir="2700000" algn="tl">
                  <a:srgbClr val="000000"/>
                </a:outerShdw>
              </a:effectLst>
              <a:latin typeface="Arial" charset="0"/>
              <a:ea typeface="SimHei" pitchFamily="49" charset="-122"/>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Sp="0">
  <p:cSld>
    <p:bg>
      <p:bgPr>
        <a:solidFill>
          <a:srgbClr val="F717C2"/>
        </a:solidFill>
        <a:effectLst/>
      </p:bgPr>
    </p:bg>
    <p:spTree>
      <p:nvGrpSpPr>
        <p:cNvPr id="1" name=""/>
        <p:cNvGrpSpPr/>
        <p:nvPr/>
      </p:nvGrpSpPr>
      <p:grpSpPr>
        <a:xfrm>
          <a:off x="0" y="0"/>
          <a:ext cx="0" cy="0"/>
          <a:chOff x="0" y="0"/>
          <a:chExt cx="0" cy="0"/>
        </a:xfrm>
      </p:grpSpPr>
      <p:sp>
        <p:nvSpPr>
          <p:cNvPr id="99330" name="Rectangle 2"/>
          <p:cNvSpPr>
            <a:spLocks noGrp="1" noChangeArrowheads="1"/>
          </p:cNvSpPr>
          <p:nvPr>
            <p:ph type="ctrTitle"/>
          </p:nvPr>
        </p:nvSpPr>
        <p:spPr>
          <a:xfrm>
            <a:off x="179388" y="0"/>
            <a:ext cx="8964612" cy="6858000"/>
          </a:xfrm>
        </p:spPr>
        <p:txBody>
          <a:bodyPr/>
          <a:lstStyle/>
          <a:p>
            <a:pPr eaLnBrk="1" hangingPunct="1">
              <a:tabLst>
                <a:tab pos="5329238" algn="l"/>
              </a:tabLst>
              <a:defRPr/>
            </a:pPr>
            <a:r>
              <a:rPr lang="zh-TW" altLang="en-US" sz="8000" b="1" dirty="0" smtClean="0">
                <a:solidFill>
                  <a:srgbClr val="993300"/>
                </a:solidFill>
                <a:effectLst>
                  <a:outerShdw blurRad="38100" dist="38100" dir="2700000" algn="tl">
                    <a:srgbClr val="000000"/>
                  </a:outerShdw>
                </a:effectLst>
                <a:latin typeface="Arial" charset="0"/>
                <a:ea typeface="SimHei" pitchFamily="49" charset="-122"/>
              </a:rPr>
              <a:t>阿们</a:t>
            </a:r>
            <a:r>
              <a:rPr lang="zh-TW" altLang="en-GB" sz="6600" b="1" dirty="0" smtClean="0">
                <a:solidFill>
                  <a:srgbClr val="993300"/>
                </a:solidFill>
                <a:effectLst>
                  <a:outerShdw blurRad="38100" dist="38100" dir="2700000" algn="tl">
                    <a:srgbClr val="000000"/>
                  </a:outerShdw>
                </a:effectLst>
                <a:latin typeface="Arial" charset="0"/>
                <a:ea typeface="SimHei" pitchFamily="49" charset="-122"/>
              </a:rPr>
              <a:t/>
            </a:r>
            <a:br>
              <a:rPr lang="zh-TW" altLang="en-GB" sz="6600" b="1" dirty="0" smtClean="0">
                <a:solidFill>
                  <a:srgbClr val="993300"/>
                </a:solidFill>
                <a:effectLst>
                  <a:outerShdw blurRad="38100" dist="38100" dir="2700000" algn="tl">
                    <a:srgbClr val="000000"/>
                  </a:outerShdw>
                </a:effectLst>
                <a:latin typeface="Arial" charset="0"/>
                <a:ea typeface="SimHei" pitchFamily="49" charset="-122"/>
              </a:rPr>
            </a:br>
            <a:r>
              <a:rPr lang="en-GB" altLang="zh-TW" sz="6600" b="1" dirty="0" smtClean="0">
                <a:solidFill>
                  <a:srgbClr val="993300"/>
                </a:solidFill>
                <a:effectLst>
                  <a:outerShdw blurRad="38100" dist="38100" dir="2700000" algn="tl">
                    <a:srgbClr val="000000"/>
                  </a:outerShdw>
                </a:effectLst>
                <a:latin typeface="Arial" charset="0"/>
                <a:ea typeface="SimHei" pitchFamily="49" charset="-122"/>
              </a:rPr>
              <a:t>AMEN</a:t>
            </a:r>
            <a:endParaRPr lang="en-US" altLang="zh-TW" sz="6600" b="1" dirty="0" smtClean="0">
              <a:solidFill>
                <a:srgbClr val="993300"/>
              </a:solidFill>
              <a:effectLst>
                <a:outerShdw blurRad="38100" dist="38100" dir="2700000" algn="tl">
                  <a:srgbClr val="000000"/>
                </a:outerShdw>
              </a:effectLst>
              <a:latin typeface="Arial" charset="0"/>
              <a:ea typeface="SimHei" pitchFamily="49" charset="-12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FFFF"/>
            </a:gs>
            <a:gs pos="100000">
              <a:srgbClr val="FFCCFF"/>
            </a:gs>
          </a:gsLst>
          <a:lin ang="18900000" scaled="1"/>
        </a:gradFill>
        <a:effectLst/>
      </p:bgPr>
    </p:bg>
    <p:spTree>
      <p:nvGrpSpPr>
        <p:cNvPr id="1" name=""/>
        <p:cNvGrpSpPr/>
        <p:nvPr/>
      </p:nvGrpSpPr>
      <p:grpSpPr>
        <a:xfrm>
          <a:off x="0" y="0"/>
          <a:ext cx="0" cy="0"/>
          <a:chOff x="0" y="0"/>
          <a:chExt cx="0" cy="0"/>
        </a:xfrm>
      </p:grpSpPr>
      <p:sp>
        <p:nvSpPr>
          <p:cNvPr id="63491" name="Text Box 3" descr="Purple mesh"/>
          <p:cNvSpPr txBox="1">
            <a:spLocks noChangeArrowheads="1"/>
          </p:cNvSpPr>
          <p:nvPr/>
        </p:nvSpPr>
        <p:spPr bwMode="auto">
          <a:xfrm>
            <a:off x="0" y="0"/>
            <a:ext cx="1143000" cy="6954838"/>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zh-TW" altLang="en-US" sz="4800" b="1" dirty="0">
              <a:solidFill>
                <a:srgbClr val="FFFF00"/>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FFFF00"/>
                </a:solidFill>
                <a:effectLst>
                  <a:outerShdw blurRad="38100" dist="38100" dir="2700000" algn="tl">
                    <a:srgbClr val="000000"/>
                  </a:outerShdw>
                </a:effectLst>
                <a:ea typeface="DFHeiMedium-B5" charset="-128"/>
              </a:rPr>
              <a:t>祷告</a:t>
            </a:r>
            <a:r>
              <a:rPr lang="zh-CN" altLang="en-GB" sz="4800" b="1" dirty="0" smtClean="0">
                <a:solidFill>
                  <a:srgbClr val="FFFF00"/>
                </a:solidFill>
                <a:effectLst>
                  <a:outerShdw blurRad="38100" dist="38100" dir="2700000" algn="tl">
                    <a:srgbClr val="000000"/>
                  </a:outerShdw>
                </a:effectLst>
                <a:ea typeface="DFHeiMedium-B5" charset="-128"/>
              </a:rPr>
              <a:t>是什麼</a:t>
            </a:r>
          </a:p>
          <a:p>
            <a:pPr algn="ctr">
              <a:lnSpc>
                <a:spcPct val="90000"/>
              </a:lnSpc>
            </a:pPr>
            <a:r>
              <a:rPr lang="zh-CN" altLang="en-GB" sz="4800" b="1" dirty="0" smtClean="0">
                <a:solidFill>
                  <a:srgbClr val="FFFF00"/>
                </a:solidFill>
                <a:effectLst>
                  <a:outerShdw blurRad="38100" dist="38100" dir="2700000" algn="tl">
                    <a:srgbClr val="000000"/>
                  </a:outerShdw>
                </a:effectLst>
                <a:ea typeface="DFHeiMedium-B5" charset="-128"/>
              </a:rPr>
              <a:t>?</a:t>
            </a: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63492" name="Rectangle 4"/>
          <p:cNvSpPr>
            <a:spLocks noGrp="1" noChangeArrowheads="1"/>
          </p:cNvSpPr>
          <p:nvPr>
            <p:ph type="ctrTitle"/>
          </p:nvPr>
        </p:nvSpPr>
        <p:spPr>
          <a:xfrm>
            <a:off x="1219200" y="0"/>
            <a:ext cx="7620000" cy="5157192"/>
          </a:xfrm>
          <a:noFill/>
          <a:ln/>
        </p:spPr>
        <p:txBody>
          <a:bodyPr/>
          <a:lstStyle/>
          <a:p>
            <a:pPr>
              <a:spcBef>
                <a:spcPct val="10000"/>
              </a:spcBef>
            </a:pP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
            </a:r>
            <a:b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br>
            <a:r>
              <a:rPr lang="zh-CN" altLang="en-US" sz="6000" dirty="0" smtClean="0">
                <a:solidFill>
                  <a:srgbClr val="FF3300"/>
                </a:solidFill>
                <a:effectLst>
                  <a:outerShdw blurRad="38100" dist="38100" dir="2700000" algn="tl">
                    <a:srgbClr val="000000"/>
                  </a:outerShdw>
                </a:effectLst>
                <a:latin typeface="Arial" pitchFamily="34" charset="0"/>
                <a:ea typeface="SimHei" pitchFamily="49" charset="-122"/>
              </a:rPr>
              <a:t>撒上</a:t>
            </a:r>
            <a:r>
              <a:rPr lang="en-US" altLang="zh-CN" sz="6000" dirty="0" smtClean="0">
                <a:solidFill>
                  <a:srgbClr val="FF3300"/>
                </a:solidFill>
                <a:effectLst>
                  <a:outerShdw blurRad="38100" dist="38100" dir="2700000" algn="tl">
                    <a:srgbClr val="000000"/>
                  </a:outerShdw>
                </a:effectLst>
                <a:latin typeface="Arial" pitchFamily="34" charset="0"/>
                <a:ea typeface="SimHei" pitchFamily="49" charset="-122"/>
              </a:rPr>
              <a:t>1:1-6</a:t>
            </a:r>
            <a:r>
              <a:rPr lang="zh-CN" altLang="en-US" sz="6000" dirty="0" smtClean="0">
                <a:solidFill>
                  <a:srgbClr val="FF3300"/>
                </a:solidFill>
                <a:effectLst>
                  <a:outerShdw blurRad="38100" dist="38100" dir="2700000" algn="tl">
                    <a:srgbClr val="000000"/>
                  </a:outerShdw>
                </a:effectLst>
                <a:latin typeface="Arial" pitchFamily="34" charset="0"/>
                <a:ea typeface="SimHei" pitchFamily="49" charset="-122"/>
              </a:rPr>
              <a:t>告诉我们</a:t>
            </a:r>
            <a:r>
              <a:rPr lang="en-US" altLang="zh-CN" sz="6000"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sz="6000" dirty="0" smtClean="0">
                <a:solidFill>
                  <a:srgbClr val="FF3300"/>
                </a:solidFill>
                <a:effectLst>
                  <a:outerShdw blurRad="38100" dist="38100" dir="2700000" algn="tl">
                    <a:srgbClr val="000000"/>
                  </a:outerShdw>
                </a:effectLst>
                <a:latin typeface="Arial" pitchFamily="34" charset="0"/>
                <a:ea typeface="SimHei" pitchFamily="49" charset="-122"/>
              </a:rPr>
            </a:br>
            <a:r>
              <a:rPr lang="zh-CN" altLang="en-US" sz="6000" dirty="0" smtClean="0">
                <a:solidFill>
                  <a:srgbClr val="FF3300"/>
                </a:solidFill>
                <a:effectLst>
                  <a:outerShdw blurRad="38100" dist="38100" dir="2700000" algn="tl">
                    <a:srgbClr val="000000"/>
                  </a:outerShdw>
                </a:effectLst>
                <a:latin typeface="Arial" pitchFamily="34" charset="0"/>
                <a:ea typeface="SimHei" pitchFamily="49" charset="-122"/>
              </a:rPr>
              <a:t>哈拿的景况。</a:t>
            </a:r>
            <a:r>
              <a:rPr lang="en-US" altLang="zh-CN" sz="6000"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sz="6000" dirty="0" smtClean="0">
                <a:solidFill>
                  <a:srgbClr val="FF3300"/>
                </a:solidFill>
                <a:effectLst>
                  <a:outerShdw blurRad="38100" dist="38100" dir="2700000" algn="tl">
                    <a:srgbClr val="000000"/>
                  </a:outerShdw>
                </a:effectLst>
                <a:latin typeface="Arial" pitchFamily="34" charset="0"/>
                <a:ea typeface="SimHei" pitchFamily="49" charset="-122"/>
              </a:rPr>
            </a:br>
            <a:r>
              <a:rPr lang="zh-CN" altLang="en-US" sz="6000" dirty="0" smtClean="0">
                <a:solidFill>
                  <a:srgbClr val="FF3300"/>
                </a:solidFill>
                <a:effectLst>
                  <a:outerShdw blurRad="38100" dist="38100" dir="2700000" algn="tl">
                    <a:srgbClr val="000000"/>
                  </a:outerShdw>
                </a:effectLst>
                <a:latin typeface="Arial" pitchFamily="34" charset="0"/>
                <a:ea typeface="SimHei" pitchFamily="49" charset="-122"/>
              </a:rPr>
              <a:t>哈拿的丈夫很爱她，</a:t>
            </a:r>
            <a:r>
              <a:rPr lang="en-US" altLang="zh-CN" sz="6000" dirty="0" smtClean="0">
                <a:solidFill>
                  <a:srgbClr val="FF3300"/>
                </a:solidFill>
                <a:effectLst>
                  <a:outerShdw blurRad="38100" dist="38100" dir="2700000" algn="tl">
                    <a:srgbClr val="000000"/>
                  </a:outerShdw>
                </a:effectLst>
                <a:latin typeface="Arial" pitchFamily="34" charset="0"/>
                <a:ea typeface="SimHei" pitchFamily="49" charset="-122"/>
              </a:rPr>
              <a:t/>
            </a:r>
            <a:br>
              <a:rPr lang="en-US" altLang="zh-CN" sz="6000" dirty="0" smtClean="0">
                <a:solidFill>
                  <a:srgbClr val="FF3300"/>
                </a:solidFill>
                <a:effectLst>
                  <a:outerShdw blurRad="38100" dist="38100" dir="2700000" algn="tl">
                    <a:srgbClr val="000000"/>
                  </a:outerShdw>
                </a:effectLst>
                <a:latin typeface="Arial" pitchFamily="34" charset="0"/>
                <a:ea typeface="SimHei" pitchFamily="49" charset="-122"/>
              </a:rPr>
            </a:br>
            <a:r>
              <a:rPr lang="zh-CN" altLang="en-US" sz="6000" dirty="0" smtClean="0">
                <a:solidFill>
                  <a:srgbClr val="FF3300"/>
                </a:solidFill>
                <a:effectLst>
                  <a:outerShdw blurRad="38100" dist="38100" dir="2700000" algn="tl">
                    <a:srgbClr val="000000"/>
                  </a:outerShdw>
                </a:effectLst>
                <a:latin typeface="Arial" pitchFamily="34" charset="0"/>
                <a:ea typeface="SimHei" pitchFamily="49" charset="-122"/>
              </a:rPr>
              <a:t>但她没有生育。</a:t>
            </a:r>
            <a:endParaRPr lang="zh-TW" altLang="en-GB"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FFFF"/>
            </a:gs>
            <a:gs pos="100000">
              <a:srgbClr val="FFCCFF"/>
            </a:gs>
          </a:gsLst>
          <a:lin ang="18900000" scaled="1"/>
        </a:gra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subTitle" idx="1"/>
          </p:nvPr>
        </p:nvSpPr>
        <p:spPr>
          <a:xfrm>
            <a:off x="1219200" y="1052736"/>
            <a:ext cx="7924800" cy="5805264"/>
          </a:xfrm>
        </p:spPr>
        <p:txBody>
          <a:bodyPr/>
          <a:lstStyle/>
          <a:p>
            <a:pPr>
              <a:spcBef>
                <a:spcPct val="10000"/>
              </a:spcBef>
            </a:pPr>
            <a:r>
              <a:rPr lang="zh-CN" altLang="en-US" sz="4800" dirty="0" smtClean="0">
                <a:solidFill>
                  <a:srgbClr val="008000"/>
                </a:solidFill>
                <a:effectLst>
                  <a:outerShdw blurRad="38100" dist="38100" dir="2700000" algn="tl">
                    <a:srgbClr val="000000"/>
                  </a:outerShdw>
                </a:effectLst>
                <a:latin typeface="Arial" pitchFamily="34" charset="0"/>
                <a:ea typeface="SimHei" pitchFamily="49" charset="-122"/>
              </a:rPr>
              <a:t>撒上</a:t>
            </a:r>
            <a:r>
              <a:rPr lang="en-US" altLang="zh-CN" sz="4800" dirty="0" smtClean="0">
                <a:solidFill>
                  <a:srgbClr val="008000"/>
                </a:solidFill>
                <a:effectLst>
                  <a:outerShdw blurRad="38100" dist="38100" dir="2700000" algn="tl">
                    <a:srgbClr val="000000"/>
                  </a:outerShdw>
                </a:effectLst>
                <a:latin typeface="Arial" pitchFamily="34" charset="0"/>
                <a:ea typeface="SimHei" pitchFamily="49" charset="-122"/>
              </a:rPr>
              <a:t>1:7</a:t>
            </a:r>
          </a:p>
          <a:p>
            <a:pPr>
              <a:spcBef>
                <a:spcPct val="10000"/>
              </a:spcBef>
            </a:pPr>
            <a:r>
              <a:rPr lang="zh-CN" altLang="en-US" sz="4800" dirty="0" smtClean="0">
                <a:solidFill>
                  <a:srgbClr val="008000"/>
                </a:solidFill>
                <a:effectLst>
                  <a:outerShdw blurRad="38100" dist="38100" dir="2700000" algn="tl">
                    <a:srgbClr val="000000"/>
                  </a:outerShdw>
                </a:effectLst>
                <a:latin typeface="Arial" pitchFamily="34" charset="0"/>
                <a:ea typeface="SimHei" pitchFamily="49" charset="-122"/>
              </a:rPr>
              <a:t>每年上到耶和华殿的时候</a:t>
            </a:r>
            <a:r>
              <a:rPr lang="en-US" altLang="zh-CN" sz="4800" dirty="0" smtClean="0">
                <a:solidFill>
                  <a:srgbClr val="008000"/>
                </a:solidFill>
                <a:effectLst>
                  <a:outerShdw blurRad="38100" dist="38100" dir="2700000" algn="tl">
                    <a:srgbClr val="000000"/>
                  </a:outerShdw>
                </a:effectLst>
                <a:latin typeface="Arial" pitchFamily="34" charset="0"/>
                <a:ea typeface="SimHei" pitchFamily="49" charset="-122"/>
              </a:rPr>
              <a:t>...</a:t>
            </a:r>
            <a:r>
              <a:rPr lang="zh-CN" altLang="en-US" sz="4800" dirty="0" smtClean="0">
                <a:solidFill>
                  <a:srgbClr val="008000"/>
                </a:solidFill>
                <a:effectLst>
                  <a:outerShdw blurRad="38100" dist="38100" dir="2700000" algn="tl">
                    <a:srgbClr val="000000"/>
                  </a:outerShdw>
                </a:effectLst>
                <a:latin typeface="Arial" pitchFamily="34" charset="0"/>
                <a:ea typeface="SimHei" pitchFamily="49" charset="-122"/>
              </a:rPr>
              <a:t>。</a:t>
            </a:r>
            <a:endParaRPr lang="en-US" altLang="zh-CN" sz="4800" dirty="0" smtClean="0">
              <a:solidFill>
                <a:srgbClr val="008000"/>
              </a:solidFill>
              <a:effectLst>
                <a:outerShdw blurRad="38100" dist="38100" dir="2700000" algn="tl">
                  <a:srgbClr val="000000"/>
                </a:outerShdw>
              </a:effectLst>
              <a:latin typeface="Arial" pitchFamily="34" charset="0"/>
              <a:ea typeface="SimHei" pitchFamily="49" charset="-122"/>
            </a:endParaRPr>
          </a:p>
          <a:p>
            <a:pPr>
              <a:spcBef>
                <a:spcPct val="10000"/>
              </a:spcBef>
            </a:pPr>
            <a:endParaRPr lang="en-US" altLang="zh-CN" sz="4800" dirty="0" smtClean="0">
              <a:solidFill>
                <a:srgbClr val="008000"/>
              </a:solidFill>
              <a:effectLst>
                <a:outerShdw blurRad="38100" dist="38100" dir="2700000" algn="tl">
                  <a:srgbClr val="000000"/>
                </a:outerShdw>
              </a:effectLst>
              <a:latin typeface="Arial" pitchFamily="34" charset="0"/>
              <a:ea typeface="SimHei" pitchFamily="49" charset="-122"/>
            </a:endParaRPr>
          </a:p>
          <a:p>
            <a:pPr>
              <a:spcBef>
                <a:spcPct val="10000"/>
              </a:spcBef>
            </a:pPr>
            <a:r>
              <a:rPr lang="zh-CN" altLang="en-US" sz="4800" dirty="0" smtClean="0">
                <a:solidFill>
                  <a:srgbClr val="008000"/>
                </a:solidFill>
                <a:effectLst>
                  <a:outerShdw blurRad="38100" dist="38100" dir="2700000" algn="tl">
                    <a:srgbClr val="000000"/>
                  </a:outerShdw>
                </a:effectLst>
                <a:latin typeface="Arial" pitchFamily="34" charset="0"/>
                <a:ea typeface="SimHei" pitchFamily="49" charset="-122"/>
              </a:rPr>
              <a:t>撒上</a:t>
            </a:r>
            <a:r>
              <a:rPr lang="en-US" altLang="zh-CN" sz="4800" dirty="0" smtClean="0">
                <a:solidFill>
                  <a:srgbClr val="008000"/>
                </a:solidFill>
                <a:effectLst>
                  <a:outerShdw blurRad="38100" dist="38100" dir="2700000" algn="tl">
                    <a:srgbClr val="000000"/>
                  </a:outerShdw>
                </a:effectLst>
                <a:latin typeface="Arial" pitchFamily="34" charset="0"/>
                <a:ea typeface="SimHei" pitchFamily="49" charset="-122"/>
              </a:rPr>
              <a:t>1:10, 11</a:t>
            </a:r>
            <a:r>
              <a:rPr lang="zh-CN" altLang="en-US" sz="4800" dirty="0" smtClean="0">
                <a:solidFill>
                  <a:srgbClr val="008000"/>
                </a:solidFill>
                <a:effectLst>
                  <a:outerShdw blurRad="38100" dist="38100" dir="2700000" algn="tl">
                    <a:srgbClr val="000000"/>
                  </a:outerShdw>
                </a:effectLst>
                <a:latin typeface="Arial" pitchFamily="34" charset="0"/>
                <a:ea typeface="SimHei" pitchFamily="49" charset="-122"/>
              </a:rPr>
              <a:t> </a:t>
            </a:r>
            <a:endParaRPr lang="en-US" altLang="zh-CN" sz="4800" dirty="0" smtClean="0">
              <a:solidFill>
                <a:srgbClr val="008000"/>
              </a:solidFill>
              <a:effectLst>
                <a:outerShdw blurRad="38100" dist="38100" dir="2700000" algn="tl">
                  <a:srgbClr val="000000"/>
                </a:outerShdw>
              </a:effectLst>
              <a:latin typeface="Arial" pitchFamily="34" charset="0"/>
              <a:ea typeface="SimHei" pitchFamily="49" charset="-122"/>
            </a:endParaRPr>
          </a:p>
          <a:p>
            <a:pPr>
              <a:spcBef>
                <a:spcPct val="10000"/>
              </a:spcBef>
            </a:pPr>
            <a:r>
              <a:rPr lang="zh-CN" altLang="en-US" sz="4800" dirty="0" smtClean="0">
                <a:solidFill>
                  <a:srgbClr val="008000"/>
                </a:solidFill>
                <a:effectLst>
                  <a:outerShdw blurRad="38100" dist="38100" dir="2700000" algn="tl">
                    <a:srgbClr val="000000"/>
                  </a:outerShdw>
                </a:effectLst>
                <a:latin typeface="Arial" pitchFamily="34" charset="0"/>
                <a:ea typeface="SimHei" pitchFamily="49" charset="-122"/>
              </a:rPr>
              <a:t>哈拿心里愁苦、就痛痛哭泣、祈祷耶和华．</a:t>
            </a:r>
            <a:endParaRPr lang="zh-CN" altLang="en-US" sz="4800" baseline="0" dirty="0">
              <a:solidFill>
                <a:srgbClr val="008000"/>
              </a:solidFill>
              <a:effectLst>
                <a:outerShdw blurRad="38100" dist="38100" dir="2700000" algn="tl">
                  <a:srgbClr val="000000"/>
                </a:outerShdw>
              </a:effectLst>
              <a:latin typeface="Arial" pitchFamily="34" charset="0"/>
              <a:ea typeface="SimHei" pitchFamily="49" charset="-122"/>
            </a:endParaRPr>
          </a:p>
        </p:txBody>
      </p:sp>
      <p:sp>
        <p:nvSpPr>
          <p:cNvPr id="63491" name="Text Box 3" descr="Purple mesh"/>
          <p:cNvSpPr txBox="1">
            <a:spLocks noChangeArrowheads="1"/>
          </p:cNvSpPr>
          <p:nvPr/>
        </p:nvSpPr>
        <p:spPr bwMode="auto">
          <a:xfrm>
            <a:off x="0" y="0"/>
            <a:ext cx="1143000" cy="6954838"/>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zh-TW" altLang="en-US" sz="4800" b="1" dirty="0">
              <a:solidFill>
                <a:srgbClr val="FFFF00"/>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FFFF00"/>
                </a:solidFill>
                <a:effectLst>
                  <a:outerShdw blurRad="38100" dist="38100" dir="2700000" algn="tl">
                    <a:srgbClr val="000000"/>
                  </a:outerShdw>
                </a:effectLst>
                <a:ea typeface="DFHeiMedium-B5" charset="-128"/>
              </a:rPr>
              <a:t>祷告</a:t>
            </a:r>
            <a:r>
              <a:rPr lang="zh-CN" altLang="en-GB" sz="4800" b="1" dirty="0" smtClean="0">
                <a:solidFill>
                  <a:srgbClr val="FFFF00"/>
                </a:solidFill>
                <a:effectLst>
                  <a:outerShdw blurRad="38100" dist="38100" dir="2700000" algn="tl">
                    <a:srgbClr val="000000"/>
                  </a:outerShdw>
                </a:effectLst>
                <a:ea typeface="DFHeiMedium-B5" charset="-128"/>
              </a:rPr>
              <a:t>是什麼</a:t>
            </a:r>
          </a:p>
          <a:p>
            <a:pPr algn="ctr">
              <a:lnSpc>
                <a:spcPct val="90000"/>
              </a:lnSpc>
            </a:pPr>
            <a:r>
              <a:rPr lang="zh-CN" altLang="en-GB" sz="4800" b="1" dirty="0" smtClean="0">
                <a:solidFill>
                  <a:srgbClr val="FFFF00"/>
                </a:solidFill>
                <a:effectLst>
                  <a:outerShdw blurRad="38100" dist="38100" dir="2700000" algn="tl">
                    <a:srgbClr val="000000"/>
                  </a:outerShdw>
                </a:effectLst>
                <a:ea typeface="DFHeiMedium-B5" charset="-128"/>
              </a:rPr>
              <a:t>?</a:t>
            </a: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7" name="Rectangle 4"/>
          <p:cNvSpPr>
            <a:spLocks noGrp="1" noChangeArrowheads="1"/>
          </p:cNvSpPr>
          <p:nvPr>
            <p:ph type="ctrTitle"/>
          </p:nvPr>
        </p:nvSpPr>
        <p:spPr>
          <a:xfrm>
            <a:off x="1219200" y="0"/>
            <a:ext cx="7620000" cy="908720"/>
          </a:xfrm>
          <a:noFill/>
          <a:ln/>
        </p:spPr>
        <p:txBody>
          <a:bodyPr/>
          <a:lstStyle/>
          <a:p>
            <a:pPr>
              <a:spcBef>
                <a:spcPct val="10000"/>
              </a:spcBef>
            </a:pPr>
            <a:r>
              <a:rPr lang="zh-CN" altLang="en-US" sz="5400" dirty="0" smtClean="0">
                <a:solidFill>
                  <a:srgbClr val="FF3300"/>
                </a:solidFill>
                <a:effectLst>
                  <a:outerShdw blurRad="38100" dist="38100" dir="2700000" algn="tl">
                    <a:srgbClr val="000000"/>
                  </a:outerShdw>
                </a:effectLst>
                <a:latin typeface="Arial" pitchFamily="34" charset="0"/>
                <a:ea typeface="SimHei" pitchFamily="49" charset="-122"/>
              </a:rPr>
              <a:t>哈拿便向神祷告</a:t>
            </a:r>
            <a:endParaRPr lang="zh-TW" altLang="en-GB" sz="5400"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FFFF"/>
            </a:gs>
            <a:gs pos="100000">
              <a:srgbClr val="FFCCFF"/>
            </a:gs>
          </a:gsLst>
          <a:lin ang="18900000" scaled="1"/>
        </a:gra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subTitle" idx="1"/>
          </p:nvPr>
        </p:nvSpPr>
        <p:spPr>
          <a:xfrm>
            <a:off x="1219200" y="980728"/>
            <a:ext cx="7924800" cy="3384376"/>
          </a:xfrm>
        </p:spPr>
        <p:txBody>
          <a:bodyPr/>
          <a:lstStyle/>
          <a:p>
            <a:pPr>
              <a:spcBef>
                <a:spcPct val="10000"/>
              </a:spcBef>
            </a:pP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撒上</a:t>
            </a:r>
            <a:r>
              <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rPr>
              <a:t>1:11 -12</a:t>
            </a:r>
          </a:p>
          <a:p>
            <a:pPr>
              <a:spcBef>
                <a:spcPct val="10000"/>
              </a:spcBef>
            </a:pP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许愿说、万军之耶和华阿、你若垂顾婢女的苦情、眷念不忘婢女、</a:t>
            </a:r>
            <a:r>
              <a:rPr lang="en-US" altLang="zh-CN" sz="4800" b="0" dirty="0" smtClean="0">
                <a:solidFill>
                  <a:srgbClr val="008000"/>
                </a:solidFill>
                <a:effectLst>
                  <a:outerShdw blurRad="38100" dist="38100" dir="2700000" algn="tl">
                    <a:srgbClr val="000000"/>
                  </a:outerShdw>
                </a:effectLst>
                <a:latin typeface="Arial" pitchFamily="34" charset="0"/>
                <a:ea typeface="SimHei" pitchFamily="49" charset="-122"/>
              </a:rPr>
              <a:t>...</a:t>
            </a:r>
            <a:r>
              <a:rPr lang="zh-CN" altLang="en-US" sz="4800" b="0" dirty="0" smtClean="0">
                <a:solidFill>
                  <a:srgbClr val="008000"/>
                </a:solidFill>
                <a:effectLst>
                  <a:outerShdw blurRad="38100" dist="38100" dir="2700000" algn="tl">
                    <a:srgbClr val="000000"/>
                  </a:outerShdw>
                </a:effectLst>
                <a:latin typeface="Arial" pitchFamily="34" charset="0"/>
                <a:ea typeface="SimHei" pitchFamily="49" charset="-122"/>
              </a:rPr>
              <a:t>。</a:t>
            </a:r>
            <a:endParaRPr lang="zh-CN" altLang="en-US" sz="4800" b="0" baseline="0" dirty="0">
              <a:solidFill>
                <a:srgbClr val="008000"/>
              </a:solidFill>
              <a:effectLst>
                <a:outerShdw blurRad="38100" dist="38100" dir="2700000" algn="tl">
                  <a:srgbClr val="000000"/>
                </a:outerShdw>
              </a:effectLst>
              <a:latin typeface="Arial" pitchFamily="34" charset="0"/>
              <a:ea typeface="SimHei" pitchFamily="49" charset="-122"/>
            </a:endParaRPr>
          </a:p>
        </p:txBody>
      </p:sp>
      <p:sp>
        <p:nvSpPr>
          <p:cNvPr id="63491" name="Text Box 3" descr="Purple mesh"/>
          <p:cNvSpPr txBox="1">
            <a:spLocks noChangeArrowheads="1"/>
          </p:cNvSpPr>
          <p:nvPr/>
        </p:nvSpPr>
        <p:spPr bwMode="auto">
          <a:xfrm>
            <a:off x="0" y="0"/>
            <a:ext cx="1143000" cy="6954838"/>
          </a:xfrm>
          <a:prstGeom prst="rect">
            <a:avLst/>
          </a:prstGeom>
          <a:blipFill dpi="0" rotWithShape="0">
            <a:blip r:embed="rId3" cstate="print"/>
            <a:srcRect/>
            <a:tile tx="0" ty="0" sx="100000" sy="100000" flip="none" algn="tl"/>
          </a:blipFill>
          <a:ln w="9525">
            <a:noFill/>
            <a:miter lim="800000"/>
            <a:headEnd/>
            <a:tailEnd/>
          </a:ln>
          <a:effectLst/>
        </p:spPr>
        <p:txBody>
          <a:bodyPr>
            <a:spAutoFit/>
          </a:bodyPr>
          <a:lstStyle/>
          <a:p>
            <a:pPr algn="ctr">
              <a:lnSpc>
                <a:spcPct val="90000"/>
              </a:lnSpc>
            </a:pPr>
            <a:endParaRPr lang="zh-TW" altLang="en-US" sz="4800" b="1" dirty="0">
              <a:solidFill>
                <a:srgbClr val="FFFF00"/>
              </a:solidFill>
              <a:effectLst>
                <a:outerShdw blurRad="38100" dist="38100" dir="2700000" algn="tl">
                  <a:srgbClr val="000000"/>
                </a:outerShdw>
              </a:effectLst>
              <a:ea typeface="DFHeiMedium-B5" charset="-128"/>
            </a:endParaRPr>
          </a:p>
          <a:p>
            <a:pPr algn="ctr">
              <a:lnSpc>
                <a:spcPct val="90000"/>
              </a:lnSpc>
            </a:pPr>
            <a:r>
              <a:rPr lang="zh-CN" altLang="en-US" sz="4800" b="1" dirty="0" smtClean="0">
                <a:solidFill>
                  <a:srgbClr val="FFFF00"/>
                </a:solidFill>
                <a:effectLst>
                  <a:outerShdw blurRad="38100" dist="38100" dir="2700000" algn="tl">
                    <a:srgbClr val="000000"/>
                  </a:outerShdw>
                </a:effectLst>
                <a:ea typeface="DFHeiMedium-B5" charset="-128"/>
              </a:rPr>
              <a:t>祷告</a:t>
            </a:r>
            <a:r>
              <a:rPr lang="zh-CN" altLang="en-GB" sz="4800" b="1" dirty="0" smtClean="0">
                <a:solidFill>
                  <a:srgbClr val="FFFF00"/>
                </a:solidFill>
                <a:effectLst>
                  <a:outerShdw blurRad="38100" dist="38100" dir="2700000" algn="tl">
                    <a:srgbClr val="000000"/>
                  </a:outerShdw>
                </a:effectLst>
                <a:ea typeface="DFHeiMedium-B5" charset="-128"/>
              </a:rPr>
              <a:t>是什麼</a:t>
            </a:r>
          </a:p>
          <a:p>
            <a:pPr algn="ctr">
              <a:lnSpc>
                <a:spcPct val="90000"/>
              </a:lnSpc>
            </a:pPr>
            <a:r>
              <a:rPr lang="zh-CN" altLang="en-GB" sz="4800" b="1" dirty="0" smtClean="0">
                <a:solidFill>
                  <a:srgbClr val="FFFF00"/>
                </a:solidFill>
                <a:effectLst>
                  <a:outerShdw blurRad="38100" dist="38100" dir="2700000" algn="tl">
                    <a:srgbClr val="000000"/>
                  </a:outerShdw>
                </a:effectLst>
                <a:ea typeface="DFHeiMedium-B5" charset="-128"/>
              </a:rPr>
              <a:t>?</a:t>
            </a: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US" altLang="zh-TW" sz="4800" b="1" dirty="0">
              <a:solidFill>
                <a:srgbClr val="FFFF00"/>
              </a:solidFill>
              <a:effectLst>
                <a:outerShdw blurRad="38100" dist="38100" dir="2700000" algn="tl">
                  <a:srgbClr val="000000"/>
                </a:outerShdw>
              </a:effectLst>
              <a:ea typeface="DFHeiMedium-B5" charset="-128"/>
            </a:endParaRPr>
          </a:p>
          <a:p>
            <a:pPr algn="ctr">
              <a:lnSpc>
                <a:spcPct val="90000"/>
              </a:lnSpc>
            </a:pPr>
            <a:endParaRPr lang="en-GB" sz="2000" b="1" dirty="0">
              <a:solidFill>
                <a:srgbClr val="FFFF00"/>
              </a:solidFill>
              <a:effectLst>
                <a:outerShdw blurRad="38100" dist="38100" dir="2700000" algn="tl">
                  <a:srgbClr val="000000"/>
                </a:outerShdw>
              </a:effectLst>
              <a:ea typeface="DFHeiMedium-B5" charset="-128"/>
            </a:endParaRPr>
          </a:p>
        </p:txBody>
      </p:sp>
      <p:sp>
        <p:nvSpPr>
          <p:cNvPr id="63492" name="Rectangle 4"/>
          <p:cNvSpPr>
            <a:spLocks noGrp="1" noChangeArrowheads="1"/>
          </p:cNvSpPr>
          <p:nvPr>
            <p:ph type="ctrTitle"/>
          </p:nvPr>
        </p:nvSpPr>
        <p:spPr>
          <a:xfrm>
            <a:off x="1219200" y="0"/>
            <a:ext cx="7620000" cy="908720"/>
          </a:xfrm>
          <a:noFill/>
          <a:ln/>
        </p:spPr>
        <p:txBody>
          <a:bodyPr/>
          <a:lstStyle/>
          <a:p>
            <a:pPr>
              <a:spcBef>
                <a:spcPct val="10000"/>
              </a:spcBef>
            </a:pPr>
            <a:r>
              <a:rPr lang="zh-CN" altLang="en-US" dirty="0" smtClean="0">
                <a:solidFill>
                  <a:srgbClr val="FF3300"/>
                </a:solidFill>
                <a:effectLst>
                  <a:outerShdw blurRad="38100" dist="38100" dir="2700000" algn="tl">
                    <a:srgbClr val="000000"/>
                  </a:outerShdw>
                </a:effectLst>
                <a:latin typeface="Arial" pitchFamily="34" charset="0"/>
                <a:ea typeface="SimHei" pitchFamily="49" charset="-122"/>
              </a:rPr>
              <a:t>首先，哈拿来到神面前</a:t>
            </a:r>
            <a:endParaRPr lang="zh-TW" altLang="en-GB" u="sng" baseline="0" dirty="0">
              <a:solidFill>
                <a:srgbClr val="FF3300"/>
              </a:solidFill>
              <a:effectLst>
                <a:outerShdw blurRad="38100" dist="38100" dir="2700000" algn="tl">
                  <a:srgbClr val="000000"/>
                </a:outerShdw>
              </a:effectLst>
              <a:latin typeface="Arial" pitchFamily="34" charset="0"/>
              <a:ea typeface="SimHei" pitchFamily="49" charset="-122"/>
            </a:endParaRPr>
          </a:p>
        </p:txBody>
      </p:sp>
      <p:sp>
        <p:nvSpPr>
          <p:cNvPr id="5" name="Rectangle 4"/>
          <p:cNvSpPr txBox="1">
            <a:spLocks noChangeArrowheads="1"/>
          </p:cNvSpPr>
          <p:nvPr/>
        </p:nvSpPr>
        <p:spPr bwMode="auto">
          <a:xfrm>
            <a:off x="1371600" y="4032448"/>
            <a:ext cx="7620000" cy="24208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a:lnSpc>
                <a:spcPct val="95000"/>
              </a:lnSpc>
              <a:spcBef>
                <a:spcPct val="10000"/>
              </a:spcBef>
            </a:pPr>
            <a:r>
              <a:rPr lang="zh-CN" altLang="en-US" sz="54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哈拿留意他是与谁倾谈，</a:t>
            </a:r>
            <a:endParaRPr lang="en-US" altLang="zh-CN" sz="54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endParaRPr>
          </a:p>
          <a:p>
            <a:pPr lvl="0" algn="ctr">
              <a:lnSpc>
                <a:spcPct val="95000"/>
              </a:lnSpc>
              <a:spcBef>
                <a:spcPct val="10000"/>
              </a:spcBef>
            </a:pPr>
            <a:endParaRPr lang="en-US" altLang="zh-CN" b="1" kern="0" dirty="0" smtClean="0">
              <a:solidFill>
                <a:srgbClr val="FF3300"/>
              </a:solidFill>
              <a:effectLst>
                <a:outerShdw blurRad="38100" dist="38100" dir="2700000" algn="tl">
                  <a:srgbClr val="000000"/>
                </a:outerShdw>
              </a:effectLst>
              <a:latin typeface="Arial" pitchFamily="34" charset="0"/>
              <a:ea typeface="SimHei" pitchFamily="49" charset="-122"/>
              <a:cs typeface="+mj-cs"/>
            </a:endParaRPr>
          </a:p>
          <a:p>
            <a:pPr lvl="0" algn="ctr">
              <a:lnSpc>
                <a:spcPct val="95000"/>
              </a:lnSpc>
              <a:spcBef>
                <a:spcPct val="10000"/>
              </a:spcBef>
            </a:pPr>
            <a:r>
              <a:rPr lang="zh-CN" altLang="en-US" sz="5400" b="1" kern="0" dirty="0" smtClean="0">
                <a:solidFill>
                  <a:srgbClr val="FF3300"/>
                </a:solidFill>
                <a:effectLst>
                  <a:outerShdw blurRad="38100" dist="38100" dir="2700000" algn="tl">
                    <a:srgbClr val="000000"/>
                  </a:outerShdw>
                </a:effectLst>
                <a:latin typeface="Arial" pitchFamily="34" charset="0"/>
                <a:ea typeface="SimHei" pitchFamily="49" charset="-122"/>
                <a:cs typeface="+mj-cs"/>
              </a:rPr>
              <a:t>她知道自己与神的关系。</a:t>
            </a:r>
            <a:endParaRPr kumimoji="0" lang="zh-TW" altLang="en-GB" sz="5400" b="1" i="0" u="sng" strike="noStrike" kern="0" cap="none" spc="0" normalizeH="0" baseline="0" noProof="0" dirty="0">
              <a:ln>
                <a:noFill/>
              </a:ln>
              <a:solidFill>
                <a:srgbClr val="FF3300"/>
              </a:solidFill>
              <a:effectLst>
                <a:outerShdw blurRad="38100" dist="38100" dir="2700000" algn="tl">
                  <a:srgbClr val="000000"/>
                </a:outerShdw>
              </a:effectLst>
              <a:uLnTx/>
              <a:uFillTx/>
              <a:latin typeface="Arial" pitchFamily="34" charset="0"/>
              <a:ea typeface="SimHei" pitchFamily="49" charset="-122"/>
              <a:cs typeface="+mj-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0Belfast">
  <a:themeElements>
    <a:clrScheme name="Office Theme 3">
      <a:dk1>
        <a:srgbClr val="000000"/>
      </a:dk1>
      <a:lt1>
        <a:srgbClr val="FFFFFF"/>
      </a:lt1>
      <a:dk2>
        <a:srgbClr val="000000"/>
      </a:dk2>
      <a:lt2>
        <a:srgbClr val="B2B2B2"/>
      </a:lt2>
      <a:accent1>
        <a:srgbClr val="B2B2B2"/>
      </a:accent1>
      <a:accent2>
        <a:srgbClr val="808080"/>
      </a:accent2>
      <a:accent3>
        <a:srgbClr val="FFFFFF"/>
      </a:accent3>
      <a:accent4>
        <a:srgbClr val="000000"/>
      </a:accent4>
      <a:accent5>
        <a:srgbClr val="D5D5D5"/>
      </a:accent5>
      <a:accent6>
        <a:srgbClr val="737373"/>
      </a:accent6>
      <a:hlink>
        <a:srgbClr val="969696"/>
      </a:hlink>
      <a:folHlink>
        <a:srgbClr val="4D4D4D"/>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458A"/>
        </a:dk1>
        <a:lt1>
          <a:srgbClr val="D7D6AE"/>
        </a:lt1>
        <a:dk2>
          <a:srgbClr val="000066"/>
        </a:dk2>
        <a:lt2>
          <a:srgbClr val="006666"/>
        </a:lt2>
        <a:accent1>
          <a:srgbClr val="007A77"/>
        </a:accent1>
        <a:accent2>
          <a:srgbClr val="005856"/>
        </a:accent2>
        <a:accent3>
          <a:srgbClr val="AAAAB8"/>
        </a:accent3>
        <a:accent4>
          <a:srgbClr val="B7B794"/>
        </a:accent4>
        <a:accent5>
          <a:srgbClr val="AABEBD"/>
        </a:accent5>
        <a:accent6>
          <a:srgbClr val="004F4D"/>
        </a:accent6>
        <a:hlink>
          <a:srgbClr val="A8A884"/>
        </a:hlink>
        <a:folHlink>
          <a:srgbClr val="867E5E"/>
        </a:folHlink>
      </a:clrScheme>
      <a:clrMap bg1="dk2" tx1="lt1" bg2="dk1" tx2="lt2" accent1="accent1" accent2="accent2" accent3="accent3" accent4="accent4" accent5="accent5" accent6="accent6" hlink="hlink" folHlink="folHlink"/>
    </a:extraClrScheme>
    <a:extraClrScheme>
      <a:clrScheme name="Office Theme 2">
        <a:dk1>
          <a:srgbClr val="000066"/>
        </a:dk1>
        <a:lt1>
          <a:srgbClr val="FFFFFF"/>
        </a:lt1>
        <a:dk2>
          <a:srgbClr val="660066"/>
        </a:dk2>
        <a:lt2>
          <a:srgbClr val="FFFFCC"/>
        </a:lt2>
        <a:accent1>
          <a:srgbClr val="666699"/>
        </a:accent1>
        <a:accent2>
          <a:srgbClr val="000099"/>
        </a:accent2>
        <a:accent3>
          <a:srgbClr val="FFFFFF"/>
        </a:accent3>
        <a:accent4>
          <a:srgbClr val="000056"/>
        </a:accent4>
        <a:accent5>
          <a:srgbClr val="B8B8CA"/>
        </a:accent5>
        <a:accent6>
          <a:srgbClr val="00008A"/>
        </a:accent6>
        <a:hlink>
          <a:srgbClr val="006666"/>
        </a:hlink>
        <a:folHlink>
          <a:srgbClr val="80008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B2B2B2"/>
        </a:lt2>
        <a:accent1>
          <a:srgbClr val="B2B2B2"/>
        </a:accent1>
        <a:accent2>
          <a:srgbClr val="808080"/>
        </a:accent2>
        <a:accent3>
          <a:srgbClr val="FFFFFF"/>
        </a:accent3>
        <a:accent4>
          <a:srgbClr val="000000"/>
        </a:accent4>
        <a:accent5>
          <a:srgbClr val="D5D5D5"/>
        </a:accent5>
        <a:accent6>
          <a:srgbClr val="737373"/>
        </a:accent6>
        <a:hlink>
          <a:srgbClr val="969696"/>
        </a:hlink>
        <a:folHlink>
          <a:srgbClr val="4D4D4D"/>
        </a:folHlink>
      </a:clrScheme>
      <a:clrMap bg1="lt1" tx1="dk1" bg2="lt2" tx2="dk2" accent1="accent1" accent2="accent2" accent3="accent3" accent4="accent4" accent5="accent5" accent6="accent6" hlink="hlink" folHlink="folHlink"/>
    </a:extraClrScheme>
    <a:extraClrScheme>
      <a:clrScheme name="Office Theme 4">
        <a:dk1>
          <a:srgbClr val="003300"/>
        </a:dk1>
        <a:lt1>
          <a:srgbClr val="DBD0B9"/>
        </a:lt1>
        <a:dk2>
          <a:srgbClr val="09472B"/>
        </a:dk2>
        <a:lt2>
          <a:srgbClr val="A38955"/>
        </a:lt2>
        <a:accent1>
          <a:srgbClr val="B8A378"/>
        </a:accent1>
        <a:accent2>
          <a:srgbClr val="8E774A"/>
        </a:accent2>
        <a:accent3>
          <a:srgbClr val="AAB1AC"/>
        </a:accent3>
        <a:accent4>
          <a:srgbClr val="BBB19E"/>
        </a:accent4>
        <a:accent5>
          <a:srgbClr val="D8CEBE"/>
        </a:accent5>
        <a:accent6>
          <a:srgbClr val="806B42"/>
        </a:accent6>
        <a:hlink>
          <a:srgbClr val="A7A743"/>
        </a:hlink>
        <a:folHlink>
          <a:srgbClr val="919777"/>
        </a:folHlink>
      </a:clrScheme>
      <a:clrMap bg1="dk2" tx1="lt1" bg2="dk1" tx2="lt2" accent1="accent1" accent2="accent2" accent3="accent3" accent4="accent4" accent5="accent5" accent6="accent6" hlink="hlink" folHlink="folHlink"/>
    </a:extraClrScheme>
    <a:extraClrScheme>
      <a:clrScheme name="Office Theme 5">
        <a:dk1>
          <a:srgbClr val="5F5F5F"/>
        </a:dk1>
        <a:lt1>
          <a:srgbClr val="DDDDDD"/>
        </a:lt1>
        <a:dk2>
          <a:srgbClr val="000000"/>
        </a:dk2>
        <a:lt2>
          <a:srgbClr val="5F5F5F"/>
        </a:lt2>
        <a:accent1>
          <a:srgbClr val="B2B2B2"/>
        </a:accent1>
        <a:accent2>
          <a:srgbClr val="808080"/>
        </a:accent2>
        <a:accent3>
          <a:srgbClr val="AAAAAA"/>
        </a:accent3>
        <a:accent4>
          <a:srgbClr val="BDBDBD"/>
        </a:accent4>
        <a:accent5>
          <a:srgbClr val="D5D5D5"/>
        </a:accent5>
        <a:accent6>
          <a:srgbClr val="737373"/>
        </a:accent6>
        <a:hlink>
          <a:srgbClr val="B2B2B2"/>
        </a:hlink>
        <a:folHlink>
          <a:srgbClr val="777777"/>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Neon Frame">
  <a:themeElements>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fontScheme name="Neon Frame">
      <a:majorFont>
        <a:latin typeface="Tahoma"/>
        <a:ea typeface=""/>
        <a:cs typeface="Times New Roman"/>
      </a:majorFont>
      <a:minorFont>
        <a:latin typeface="Tahoma"/>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Neon Frame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Neon Frame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Neon Frame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
      <a:clrScheme name="Neon Frame 5">
        <a:dk1>
          <a:srgbClr val="808080"/>
        </a:dk1>
        <a:lt1>
          <a:srgbClr val="F8F8F8"/>
        </a:lt1>
        <a:dk2>
          <a:srgbClr val="000000"/>
        </a:dk2>
        <a:lt2>
          <a:srgbClr val="FFFFFF"/>
        </a:lt2>
        <a:accent1>
          <a:srgbClr val="FF6600"/>
        </a:accent1>
        <a:accent2>
          <a:srgbClr val="FF41FF"/>
        </a:accent2>
        <a:accent3>
          <a:srgbClr val="AAAAAA"/>
        </a:accent3>
        <a:accent4>
          <a:srgbClr val="D4D4D4"/>
        </a:accent4>
        <a:accent5>
          <a:srgbClr val="FFB8AA"/>
        </a:accent5>
        <a:accent6>
          <a:srgbClr val="E73AE7"/>
        </a:accent6>
        <a:hlink>
          <a:srgbClr val="FF0066"/>
        </a:hlink>
        <a:folHlink>
          <a:srgbClr val="CC0066"/>
        </a:folHlink>
      </a:clrScheme>
      <a:clrMap bg1="dk2" tx1="lt1" bg2="dk1" tx2="lt2" accent1="accent1" accent2="accent2" accent3="accent3" accent4="accent4" accent5="accent5" accent6="accent6" hlink="hlink" folHlink="folHlink"/>
    </a:extraClrScheme>
    <a:extraClrScheme>
      <a:clrScheme name="Neon Frame 6">
        <a:dk1>
          <a:srgbClr val="808080"/>
        </a:dk1>
        <a:lt1>
          <a:srgbClr val="F8F8F8"/>
        </a:lt1>
        <a:dk2>
          <a:srgbClr val="000000"/>
        </a:dk2>
        <a:lt2>
          <a:srgbClr val="FFFFFF"/>
        </a:lt2>
        <a:accent1>
          <a:srgbClr val="FF4FC9"/>
        </a:accent1>
        <a:accent2>
          <a:srgbClr val="FF91B6"/>
        </a:accent2>
        <a:accent3>
          <a:srgbClr val="AAAAAA"/>
        </a:accent3>
        <a:accent4>
          <a:srgbClr val="D4D4D4"/>
        </a:accent4>
        <a:accent5>
          <a:srgbClr val="FFB2E1"/>
        </a:accent5>
        <a:accent6>
          <a:srgbClr val="E783A5"/>
        </a:accent6>
        <a:hlink>
          <a:srgbClr val="FF99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_Neon Frame">
  <a:themeElements>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fontScheme name="Neon Frame">
      <a:majorFont>
        <a:latin typeface="Tahoma"/>
        <a:ea typeface=""/>
        <a:cs typeface="Times New Roman"/>
      </a:majorFont>
      <a:minorFont>
        <a:latin typeface="Tahoma"/>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Neon Frame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Neon Frame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Neon Frame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
      <a:clrScheme name="Neon Frame 5">
        <a:dk1>
          <a:srgbClr val="808080"/>
        </a:dk1>
        <a:lt1>
          <a:srgbClr val="F8F8F8"/>
        </a:lt1>
        <a:dk2>
          <a:srgbClr val="000000"/>
        </a:dk2>
        <a:lt2>
          <a:srgbClr val="FFFFFF"/>
        </a:lt2>
        <a:accent1>
          <a:srgbClr val="FF6600"/>
        </a:accent1>
        <a:accent2>
          <a:srgbClr val="FF41FF"/>
        </a:accent2>
        <a:accent3>
          <a:srgbClr val="AAAAAA"/>
        </a:accent3>
        <a:accent4>
          <a:srgbClr val="D4D4D4"/>
        </a:accent4>
        <a:accent5>
          <a:srgbClr val="FFB8AA"/>
        </a:accent5>
        <a:accent6>
          <a:srgbClr val="E73AE7"/>
        </a:accent6>
        <a:hlink>
          <a:srgbClr val="FF0066"/>
        </a:hlink>
        <a:folHlink>
          <a:srgbClr val="CC0066"/>
        </a:folHlink>
      </a:clrScheme>
      <a:clrMap bg1="dk2" tx1="lt1" bg2="dk1" tx2="lt2" accent1="accent1" accent2="accent2" accent3="accent3" accent4="accent4" accent5="accent5" accent6="accent6" hlink="hlink" folHlink="folHlink"/>
    </a:extraClrScheme>
    <a:extraClrScheme>
      <a:clrScheme name="Neon Frame 6">
        <a:dk1>
          <a:srgbClr val="808080"/>
        </a:dk1>
        <a:lt1>
          <a:srgbClr val="F8F8F8"/>
        </a:lt1>
        <a:dk2>
          <a:srgbClr val="000000"/>
        </a:dk2>
        <a:lt2>
          <a:srgbClr val="FFFFFF"/>
        </a:lt2>
        <a:accent1>
          <a:srgbClr val="FF4FC9"/>
        </a:accent1>
        <a:accent2>
          <a:srgbClr val="FF91B6"/>
        </a:accent2>
        <a:accent3>
          <a:srgbClr val="AAAAAA"/>
        </a:accent3>
        <a:accent4>
          <a:srgbClr val="D4D4D4"/>
        </a:accent4>
        <a:accent5>
          <a:srgbClr val="FFB2E1"/>
        </a:accent5>
        <a:accent6>
          <a:srgbClr val="E783A5"/>
        </a:accent6>
        <a:hlink>
          <a:srgbClr val="FF99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2_Neon Frame">
  <a:themeElements>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fontScheme name="Neon Frame">
      <a:majorFont>
        <a:latin typeface="Tahoma"/>
        <a:ea typeface=""/>
        <a:cs typeface="Times New Roman"/>
      </a:majorFont>
      <a:minorFont>
        <a:latin typeface="Tahoma"/>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Neon Frame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Neon Frame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Neon Frame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
      <a:clrScheme name="Neon Frame 5">
        <a:dk1>
          <a:srgbClr val="808080"/>
        </a:dk1>
        <a:lt1>
          <a:srgbClr val="F8F8F8"/>
        </a:lt1>
        <a:dk2>
          <a:srgbClr val="000000"/>
        </a:dk2>
        <a:lt2>
          <a:srgbClr val="FFFFFF"/>
        </a:lt2>
        <a:accent1>
          <a:srgbClr val="FF6600"/>
        </a:accent1>
        <a:accent2>
          <a:srgbClr val="FF41FF"/>
        </a:accent2>
        <a:accent3>
          <a:srgbClr val="AAAAAA"/>
        </a:accent3>
        <a:accent4>
          <a:srgbClr val="D4D4D4"/>
        </a:accent4>
        <a:accent5>
          <a:srgbClr val="FFB8AA"/>
        </a:accent5>
        <a:accent6>
          <a:srgbClr val="E73AE7"/>
        </a:accent6>
        <a:hlink>
          <a:srgbClr val="FF0066"/>
        </a:hlink>
        <a:folHlink>
          <a:srgbClr val="CC0066"/>
        </a:folHlink>
      </a:clrScheme>
      <a:clrMap bg1="dk2" tx1="lt1" bg2="dk1" tx2="lt2" accent1="accent1" accent2="accent2" accent3="accent3" accent4="accent4" accent5="accent5" accent6="accent6" hlink="hlink" folHlink="folHlink"/>
    </a:extraClrScheme>
    <a:extraClrScheme>
      <a:clrScheme name="Neon Frame 6">
        <a:dk1>
          <a:srgbClr val="808080"/>
        </a:dk1>
        <a:lt1>
          <a:srgbClr val="F8F8F8"/>
        </a:lt1>
        <a:dk2>
          <a:srgbClr val="000000"/>
        </a:dk2>
        <a:lt2>
          <a:srgbClr val="FFFFFF"/>
        </a:lt2>
        <a:accent1>
          <a:srgbClr val="FF4FC9"/>
        </a:accent1>
        <a:accent2>
          <a:srgbClr val="FF91B6"/>
        </a:accent2>
        <a:accent3>
          <a:srgbClr val="AAAAAA"/>
        </a:accent3>
        <a:accent4>
          <a:srgbClr val="D4D4D4"/>
        </a:accent4>
        <a:accent5>
          <a:srgbClr val="FFB2E1"/>
        </a:accent5>
        <a:accent6>
          <a:srgbClr val="E783A5"/>
        </a:accent6>
        <a:hlink>
          <a:srgbClr val="FF99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3_Neon Frame">
  <a:themeElements>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fontScheme name="Neon Frame">
      <a:majorFont>
        <a:latin typeface="Tahoma"/>
        <a:ea typeface=""/>
        <a:cs typeface="Times New Roman"/>
      </a:majorFont>
      <a:minorFont>
        <a:latin typeface="Tahoma"/>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Neon Frame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Neon Frame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Neon Frame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
      <a:clrScheme name="Neon Frame 5">
        <a:dk1>
          <a:srgbClr val="808080"/>
        </a:dk1>
        <a:lt1>
          <a:srgbClr val="F8F8F8"/>
        </a:lt1>
        <a:dk2>
          <a:srgbClr val="000000"/>
        </a:dk2>
        <a:lt2>
          <a:srgbClr val="FFFFFF"/>
        </a:lt2>
        <a:accent1>
          <a:srgbClr val="FF6600"/>
        </a:accent1>
        <a:accent2>
          <a:srgbClr val="FF41FF"/>
        </a:accent2>
        <a:accent3>
          <a:srgbClr val="AAAAAA"/>
        </a:accent3>
        <a:accent4>
          <a:srgbClr val="D4D4D4"/>
        </a:accent4>
        <a:accent5>
          <a:srgbClr val="FFB8AA"/>
        </a:accent5>
        <a:accent6>
          <a:srgbClr val="E73AE7"/>
        </a:accent6>
        <a:hlink>
          <a:srgbClr val="FF0066"/>
        </a:hlink>
        <a:folHlink>
          <a:srgbClr val="CC0066"/>
        </a:folHlink>
      </a:clrScheme>
      <a:clrMap bg1="dk2" tx1="lt1" bg2="dk1" tx2="lt2" accent1="accent1" accent2="accent2" accent3="accent3" accent4="accent4" accent5="accent5" accent6="accent6" hlink="hlink" folHlink="folHlink"/>
    </a:extraClrScheme>
    <a:extraClrScheme>
      <a:clrScheme name="Neon Frame 6">
        <a:dk1>
          <a:srgbClr val="808080"/>
        </a:dk1>
        <a:lt1>
          <a:srgbClr val="F8F8F8"/>
        </a:lt1>
        <a:dk2>
          <a:srgbClr val="000000"/>
        </a:dk2>
        <a:lt2>
          <a:srgbClr val="FFFFFF"/>
        </a:lt2>
        <a:accent1>
          <a:srgbClr val="FF4FC9"/>
        </a:accent1>
        <a:accent2>
          <a:srgbClr val="FF91B6"/>
        </a:accent2>
        <a:accent3>
          <a:srgbClr val="AAAAAA"/>
        </a:accent3>
        <a:accent4>
          <a:srgbClr val="D4D4D4"/>
        </a:accent4>
        <a:accent5>
          <a:srgbClr val="FFB2E1"/>
        </a:accent5>
        <a:accent6>
          <a:srgbClr val="E783A5"/>
        </a:accent6>
        <a:hlink>
          <a:srgbClr val="FF99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4_Neon Frame">
  <a:themeElements>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fontScheme name="Neon Frame">
      <a:majorFont>
        <a:latin typeface="Tahoma"/>
        <a:ea typeface=""/>
        <a:cs typeface="Times New Roman"/>
      </a:majorFont>
      <a:minorFont>
        <a:latin typeface="Tahoma"/>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Neon Frame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Neon Frame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Neon Frame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
      <a:clrScheme name="Neon Frame 5">
        <a:dk1>
          <a:srgbClr val="808080"/>
        </a:dk1>
        <a:lt1>
          <a:srgbClr val="F8F8F8"/>
        </a:lt1>
        <a:dk2>
          <a:srgbClr val="000000"/>
        </a:dk2>
        <a:lt2>
          <a:srgbClr val="FFFFFF"/>
        </a:lt2>
        <a:accent1>
          <a:srgbClr val="FF6600"/>
        </a:accent1>
        <a:accent2>
          <a:srgbClr val="FF41FF"/>
        </a:accent2>
        <a:accent3>
          <a:srgbClr val="AAAAAA"/>
        </a:accent3>
        <a:accent4>
          <a:srgbClr val="D4D4D4"/>
        </a:accent4>
        <a:accent5>
          <a:srgbClr val="FFB8AA"/>
        </a:accent5>
        <a:accent6>
          <a:srgbClr val="E73AE7"/>
        </a:accent6>
        <a:hlink>
          <a:srgbClr val="FF0066"/>
        </a:hlink>
        <a:folHlink>
          <a:srgbClr val="CC0066"/>
        </a:folHlink>
      </a:clrScheme>
      <a:clrMap bg1="dk2" tx1="lt1" bg2="dk1" tx2="lt2" accent1="accent1" accent2="accent2" accent3="accent3" accent4="accent4" accent5="accent5" accent6="accent6" hlink="hlink" folHlink="folHlink"/>
    </a:extraClrScheme>
    <a:extraClrScheme>
      <a:clrScheme name="Neon Frame 6">
        <a:dk1>
          <a:srgbClr val="808080"/>
        </a:dk1>
        <a:lt1>
          <a:srgbClr val="F8F8F8"/>
        </a:lt1>
        <a:dk2>
          <a:srgbClr val="000000"/>
        </a:dk2>
        <a:lt2>
          <a:srgbClr val="FFFFFF"/>
        </a:lt2>
        <a:accent1>
          <a:srgbClr val="FF4FC9"/>
        </a:accent1>
        <a:accent2>
          <a:srgbClr val="FF91B6"/>
        </a:accent2>
        <a:accent3>
          <a:srgbClr val="AAAAAA"/>
        </a:accent3>
        <a:accent4>
          <a:srgbClr val="D4D4D4"/>
        </a:accent4>
        <a:accent5>
          <a:srgbClr val="FFB2E1"/>
        </a:accent5>
        <a:accent6>
          <a:srgbClr val="E783A5"/>
        </a:accent6>
        <a:hlink>
          <a:srgbClr val="FF99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5_Neon Frame">
  <a:themeElements>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fontScheme name="Neon Frame">
      <a:majorFont>
        <a:latin typeface="Tahoma"/>
        <a:ea typeface=""/>
        <a:cs typeface="Times New Roman"/>
      </a:majorFont>
      <a:minorFont>
        <a:latin typeface="Tahoma"/>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Neon Frame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Neon Frame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Neon Frame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
      <a:clrScheme name="Neon Frame 5">
        <a:dk1>
          <a:srgbClr val="808080"/>
        </a:dk1>
        <a:lt1>
          <a:srgbClr val="F8F8F8"/>
        </a:lt1>
        <a:dk2>
          <a:srgbClr val="000000"/>
        </a:dk2>
        <a:lt2>
          <a:srgbClr val="FFFFFF"/>
        </a:lt2>
        <a:accent1>
          <a:srgbClr val="FF6600"/>
        </a:accent1>
        <a:accent2>
          <a:srgbClr val="FF41FF"/>
        </a:accent2>
        <a:accent3>
          <a:srgbClr val="AAAAAA"/>
        </a:accent3>
        <a:accent4>
          <a:srgbClr val="D4D4D4"/>
        </a:accent4>
        <a:accent5>
          <a:srgbClr val="FFB8AA"/>
        </a:accent5>
        <a:accent6>
          <a:srgbClr val="E73AE7"/>
        </a:accent6>
        <a:hlink>
          <a:srgbClr val="FF0066"/>
        </a:hlink>
        <a:folHlink>
          <a:srgbClr val="CC0066"/>
        </a:folHlink>
      </a:clrScheme>
      <a:clrMap bg1="dk2" tx1="lt1" bg2="dk1" tx2="lt2" accent1="accent1" accent2="accent2" accent3="accent3" accent4="accent4" accent5="accent5" accent6="accent6" hlink="hlink" folHlink="folHlink"/>
    </a:extraClrScheme>
    <a:extraClrScheme>
      <a:clrScheme name="Neon Frame 6">
        <a:dk1>
          <a:srgbClr val="808080"/>
        </a:dk1>
        <a:lt1>
          <a:srgbClr val="F8F8F8"/>
        </a:lt1>
        <a:dk2>
          <a:srgbClr val="000000"/>
        </a:dk2>
        <a:lt2>
          <a:srgbClr val="FFFFFF"/>
        </a:lt2>
        <a:accent1>
          <a:srgbClr val="FF4FC9"/>
        </a:accent1>
        <a:accent2>
          <a:srgbClr val="FF91B6"/>
        </a:accent2>
        <a:accent3>
          <a:srgbClr val="AAAAAA"/>
        </a:accent3>
        <a:accent4>
          <a:srgbClr val="D4D4D4"/>
        </a:accent4>
        <a:accent5>
          <a:srgbClr val="FFB2E1"/>
        </a:accent5>
        <a:accent6>
          <a:srgbClr val="E783A5"/>
        </a:accent6>
        <a:hlink>
          <a:srgbClr val="FF99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6_Neon Frame">
  <a:themeElements>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fontScheme name="Neon Frame">
      <a:majorFont>
        <a:latin typeface="Tahoma"/>
        <a:ea typeface=""/>
        <a:cs typeface="Times New Roman"/>
      </a:majorFont>
      <a:minorFont>
        <a:latin typeface="Tahoma"/>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Neon Frame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Neon Frame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Neon Frame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
      <a:clrScheme name="Neon Frame 5">
        <a:dk1>
          <a:srgbClr val="808080"/>
        </a:dk1>
        <a:lt1>
          <a:srgbClr val="F8F8F8"/>
        </a:lt1>
        <a:dk2>
          <a:srgbClr val="000000"/>
        </a:dk2>
        <a:lt2>
          <a:srgbClr val="FFFFFF"/>
        </a:lt2>
        <a:accent1>
          <a:srgbClr val="FF6600"/>
        </a:accent1>
        <a:accent2>
          <a:srgbClr val="FF41FF"/>
        </a:accent2>
        <a:accent3>
          <a:srgbClr val="AAAAAA"/>
        </a:accent3>
        <a:accent4>
          <a:srgbClr val="D4D4D4"/>
        </a:accent4>
        <a:accent5>
          <a:srgbClr val="FFB8AA"/>
        </a:accent5>
        <a:accent6>
          <a:srgbClr val="E73AE7"/>
        </a:accent6>
        <a:hlink>
          <a:srgbClr val="FF0066"/>
        </a:hlink>
        <a:folHlink>
          <a:srgbClr val="CC0066"/>
        </a:folHlink>
      </a:clrScheme>
      <a:clrMap bg1="dk2" tx1="lt1" bg2="dk1" tx2="lt2" accent1="accent1" accent2="accent2" accent3="accent3" accent4="accent4" accent5="accent5" accent6="accent6" hlink="hlink" folHlink="folHlink"/>
    </a:extraClrScheme>
    <a:extraClrScheme>
      <a:clrScheme name="Neon Frame 6">
        <a:dk1>
          <a:srgbClr val="808080"/>
        </a:dk1>
        <a:lt1>
          <a:srgbClr val="F8F8F8"/>
        </a:lt1>
        <a:dk2>
          <a:srgbClr val="000000"/>
        </a:dk2>
        <a:lt2>
          <a:srgbClr val="FFFFFF"/>
        </a:lt2>
        <a:accent1>
          <a:srgbClr val="FF4FC9"/>
        </a:accent1>
        <a:accent2>
          <a:srgbClr val="FF91B6"/>
        </a:accent2>
        <a:accent3>
          <a:srgbClr val="AAAAAA"/>
        </a:accent3>
        <a:accent4>
          <a:srgbClr val="D4D4D4"/>
        </a:accent4>
        <a:accent5>
          <a:srgbClr val="FFB2E1"/>
        </a:accent5>
        <a:accent6>
          <a:srgbClr val="E783A5"/>
        </a:accent6>
        <a:hlink>
          <a:srgbClr val="FF99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7_Neon Frame">
  <a:themeElements>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fontScheme name="Neon Frame">
      <a:majorFont>
        <a:latin typeface="Tahoma"/>
        <a:ea typeface=""/>
        <a:cs typeface="Times New Roman"/>
      </a:majorFont>
      <a:minorFont>
        <a:latin typeface="Tahoma"/>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Neon Frame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Neon Frame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Neon Frame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
      <a:clrScheme name="Neon Frame 5">
        <a:dk1>
          <a:srgbClr val="808080"/>
        </a:dk1>
        <a:lt1>
          <a:srgbClr val="F8F8F8"/>
        </a:lt1>
        <a:dk2>
          <a:srgbClr val="000000"/>
        </a:dk2>
        <a:lt2>
          <a:srgbClr val="FFFFFF"/>
        </a:lt2>
        <a:accent1>
          <a:srgbClr val="FF6600"/>
        </a:accent1>
        <a:accent2>
          <a:srgbClr val="FF41FF"/>
        </a:accent2>
        <a:accent3>
          <a:srgbClr val="AAAAAA"/>
        </a:accent3>
        <a:accent4>
          <a:srgbClr val="D4D4D4"/>
        </a:accent4>
        <a:accent5>
          <a:srgbClr val="FFB8AA"/>
        </a:accent5>
        <a:accent6>
          <a:srgbClr val="E73AE7"/>
        </a:accent6>
        <a:hlink>
          <a:srgbClr val="FF0066"/>
        </a:hlink>
        <a:folHlink>
          <a:srgbClr val="CC0066"/>
        </a:folHlink>
      </a:clrScheme>
      <a:clrMap bg1="dk2" tx1="lt1" bg2="dk1" tx2="lt2" accent1="accent1" accent2="accent2" accent3="accent3" accent4="accent4" accent5="accent5" accent6="accent6" hlink="hlink" folHlink="folHlink"/>
    </a:extraClrScheme>
    <a:extraClrScheme>
      <a:clrScheme name="Neon Frame 6">
        <a:dk1>
          <a:srgbClr val="808080"/>
        </a:dk1>
        <a:lt1>
          <a:srgbClr val="F8F8F8"/>
        </a:lt1>
        <a:dk2>
          <a:srgbClr val="000000"/>
        </a:dk2>
        <a:lt2>
          <a:srgbClr val="FFFFFF"/>
        </a:lt2>
        <a:accent1>
          <a:srgbClr val="FF4FC9"/>
        </a:accent1>
        <a:accent2>
          <a:srgbClr val="FF91B6"/>
        </a:accent2>
        <a:accent3>
          <a:srgbClr val="AAAAAA"/>
        </a:accent3>
        <a:accent4>
          <a:srgbClr val="D4D4D4"/>
        </a:accent4>
        <a:accent5>
          <a:srgbClr val="FFB2E1"/>
        </a:accent5>
        <a:accent6>
          <a:srgbClr val="E783A5"/>
        </a:accent6>
        <a:hlink>
          <a:srgbClr val="FF99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8_Neon Frame">
  <a:themeElements>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fontScheme name="Neon Frame">
      <a:majorFont>
        <a:latin typeface="Tahoma"/>
        <a:ea typeface=""/>
        <a:cs typeface="Times New Roman"/>
      </a:majorFont>
      <a:minorFont>
        <a:latin typeface="Tahoma"/>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Neon Frame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Neon Frame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Neon Frame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
      <a:clrScheme name="Neon Frame 5">
        <a:dk1>
          <a:srgbClr val="808080"/>
        </a:dk1>
        <a:lt1>
          <a:srgbClr val="F8F8F8"/>
        </a:lt1>
        <a:dk2>
          <a:srgbClr val="000000"/>
        </a:dk2>
        <a:lt2>
          <a:srgbClr val="FFFFFF"/>
        </a:lt2>
        <a:accent1>
          <a:srgbClr val="FF6600"/>
        </a:accent1>
        <a:accent2>
          <a:srgbClr val="FF41FF"/>
        </a:accent2>
        <a:accent3>
          <a:srgbClr val="AAAAAA"/>
        </a:accent3>
        <a:accent4>
          <a:srgbClr val="D4D4D4"/>
        </a:accent4>
        <a:accent5>
          <a:srgbClr val="FFB8AA"/>
        </a:accent5>
        <a:accent6>
          <a:srgbClr val="E73AE7"/>
        </a:accent6>
        <a:hlink>
          <a:srgbClr val="FF0066"/>
        </a:hlink>
        <a:folHlink>
          <a:srgbClr val="CC0066"/>
        </a:folHlink>
      </a:clrScheme>
      <a:clrMap bg1="dk2" tx1="lt1" bg2="dk1" tx2="lt2" accent1="accent1" accent2="accent2" accent3="accent3" accent4="accent4" accent5="accent5" accent6="accent6" hlink="hlink" folHlink="folHlink"/>
    </a:extraClrScheme>
    <a:extraClrScheme>
      <a:clrScheme name="Neon Frame 6">
        <a:dk1>
          <a:srgbClr val="808080"/>
        </a:dk1>
        <a:lt1>
          <a:srgbClr val="F8F8F8"/>
        </a:lt1>
        <a:dk2>
          <a:srgbClr val="000000"/>
        </a:dk2>
        <a:lt2>
          <a:srgbClr val="FFFFFF"/>
        </a:lt2>
        <a:accent1>
          <a:srgbClr val="FF4FC9"/>
        </a:accent1>
        <a:accent2>
          <a:srgbClr val="FF91B6"/>
        </a:accent2>
        <a:accent3>
          <a:srgbClr val="AAAAAA"/>
        </a:accent3>
        <a:accent4>
          <a:srgbClr val="D4D4D4"/>
        </a:accent4>
        <a:accent5>
          <a:srgbClr val="FFB2E1"/>
        </a:accent5>
        <a:accent6>
          <a:srgbClr val="E783A5"/>
        </a:accent6>
        <a:hlink>
          <a:srgbClr val="FF99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10_Neon Frame">
  <a:themeElements>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fontScheme name="Neon Frame">
      <a:majorFont>
        <a:latin typeface="Tahoma"/>
        <a:ea typeface=""/>
        <a:cs typeface="Times New Roman"/>
      </a:majorFont>
      <a:minorFont>
        <a:latin typeface="Tahoma"/>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Neon Frame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Neon Frame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Neon Frame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
      <a:clrScheme name="Neon Frame 5">
        <a:dk1>
          <a:srgbClr val="808080"/>
        </a:dk1>
        <a:lt1>
          <a:srgbClr val="F8F8F8"/>
        </a:lt1>
        <a:dk2>
          <a:srgbClr val="000000"/>
        </a:dk2>
        <a:lt2>
          <a:srgbClr val="FFFFFF"/>
        </a:lt2>
        <a:accent1>
          <a:srgbClr val="FF6600"/>
        </a:accent1>
        <a:accent2>
          <a:srgbClr val="FF41FF"/>
        </a:accent2>
        <a:accent3>
          <a:srgbClr val="AAAAAA"/>
        </a:accent3>
        <a:accent4>
          <a:srgbClr val="D4D4D4"/>
        </a:accent4>
        <a:accent5>
          <a:srgbClr val="FFB8AA"/>
        </a:accent5>
        <a:accent6>
          <a:srgbClr val="E73AE7"/>
        </a:accent6>
        <a:hlink>
          <a:srgbClr val="FF0066"/>
        </a:hlink>
        <a:folHlink>
          <a:srgbClr val="CC0066"/>
        </a:folHlink>
      </a:clrScheme>
      <a:clrMap bg1="dk2" tx1="lt1" bg2="dk1" tx2="lt2" accent1="accent1" accent2="accent2" accent3="accent3" accent4="accent4" accent5="accent5" accent6="accent6" hlink="hlink" folHlink="folHlink"/>
    </a:extraClrScheme>
    <a:extraClrScheme>
      <a:clrScheme name="Neon Frame 6">
        <a:dk1>
          <a:srgbClr val="808080"/>
        </a:dk1>
        <a:lt1>
          <a:srgbClr val="F8F8F8"/>
        </a:lt1>
        <a:dk2>
          <a:srgbClr val="000000"/>
        </a:dk2>
        <a:lt2>
          <a:srgbClr val="FFFFFF"/>
        </a:lt2>
        <a:accent1>
          <a:srgbClr val="FF4FC9"/>
        </a:accent1>
        <a:accent2>
          <a:srgbClr val="FF91B6"/>
        </a:accent2>
        <a:accent3>
          <a:srgbClr val="AAAAAA"/>
        </a:accent3>
        <a:accent4>
          <a:srgbClr val="D4D4D4"/>
        </a:accent4>
        <a:accent5>
          <a:srgbClr val="FFB2E1"/>
        </a:accent5>
        <a:accent6>
          <a:srgbClr val="E783A5"/>
        </a:accent6>
        <a:hlink>
          <a:srgbClr val="FF99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oaring">
  <a:themeElements>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Soaring">
      <a:majorFont>
        <a:latin typeface="Arial"/>
        <a:ea typeface="新細明體"/>
        <a:cs typeface=""/>
      </a:majorFont>
      <a:minorFont>
        <a:latin typeface="Times New Roman"/>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400" b="0" i="0" u="none" strike="noStrike" cap="none" normalizeH="0" baseline="0" smtClean="0">
            <a:ln>
              <a:noFill/>
            </a:ln>
            <a:solidFill>
              <a:schemeClr val="tx1"/>
            </a:solidFill>
            <a:effectLst/>
            <a:latin typeface="Times New Roman" charset="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400" b="0" i="0" u="none" strike="noStrike" cap="none" normalizeH="0" baseline="0" smtClean="0">
            <a:ln>
              <a:noFill/>
            </a:ln>
            <a:solidFill>
              <a:schemeClr val="tx1"/>
            </a:solidFill>
            <a:effectLst/>
            <a:latin typeface="Times New Roman" charset="0"/>
            <a:ea typeface="新細明體" pitchFamily="18" charset="-120"/>
          </a:defRPr>
        </a:defPPr>
      </a:lstStyle>
    </a:lnDef>
  </a:objectDefaults>
  <a:extraClrSchemeLst>
    <a:extraClrScheme>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Soaring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Soaring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Soaring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Soaring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11_Neon Frame">
  <a:themeElements>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fontScheme name="Neon Frame">
      <a:majorFont>
        <a:latin typeface="Tahoma"/>
        <a:ea typeface=""/>
        <a:cs typeface="Times New Roman"/>
      </a:majorFont>
      <a:minorFont>
        <a:latin typeface="Tahoma"/>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Neon Frame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Neon Frame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Neon Frame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
      <a:clrScheme name="Neon Frame 5">
        <a:dk1>
          <a:srgbClr val="808080"/>
        </a:dk1>
        <a:lt1>
          <a:srgbClr val="F8F8F8"/>
        </a:lt1>
        <a:dk2>
          <a:srgbClr val="000000"/>
        </a:dk2>
        <a:lt2>
          <a:srgbClr val="FFFFFF"/>
        </a:lt2>
        <a:accent1>
          <a:srgbClr val="FF6600"/>
        </a:accent1>
        <a:accent2>
          <a:srgbClr val="FF41FF"/>
        </a:accent2>
        <a:accent3>
          <a:srgbClr val="AAAAAA"/>
        </a:accent3>
        <a:accent4>
          <a:srgbClr val="D4D4D4"/>
        </a:accent4>
        <a:accent5>
          <a:srgbClr val="FFB8AA"/>
        </a:accent5>
        <a:accent6>
          <a:srgbClr val="E73AE7"/>
        </a:accent6>
        <a:hlink>
          <a:srgbClr val="FF0066"/>
        </a:hlink>
        <a:folHlink>
          <a:srgbClr val="CC0066"/>
        </a:folHlink>
      </a:clrScheme>
      <a:clrMap bg1="dk2" tx1="lt1" bg2="dk1" tx2="lt2" accent1="accent1" accent2="accent2" accent3="accent3" accent4="accent4" accent5="accent5" accent6="accent6" hlink="hlink" folHlink="folHlink"/>
    </a:extraClrScheme>
    <a:extraClrScheme>
      <a:clrScheme name="Neon Frame 6">
        <a:dk1>
          <a:srgbClr val="808080"/>
        </a:dk1>
        <a:lt1>
          <a:srgbClr val="F8F8F8"/>
        </a:lt1>
        <a:dk2>
          <a:srgbClr val="000000"/>
        </a:dk2>
        <a:lt2>
          <a:srgbClr val="FFFFFF"/>
        </a:lt2>
        <a:accent1>
          <a:srgbClr val="FF4FC9"/>
        </a:accent1>
        <a:accent2>
          <a:srgbClr val="FF91B6"/>
        </a:accent2>
        <a:accent3>
          <a:srgbClr val="AAAAAA"/>
        </a:accent3>
        <a:accent4>
          <a:srgbClr val="D4D4D4"/>
        </a:accent4>
        <a:accent5>
          <a:srgbClr val="FFB2E1"/>
        </a:accent5>
        <a:accent6>
          <a:srgbClr val="E783A5"/>
        </a:accent6>
        <a:hlink>
          <a:srgbClr val="FF99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1.xml><?xml version="1.0" encoding="utf-8"?>
<a:theme xmlns:a="http://schemas.openxmlformats.org/drawingml/2006/main" name="12_Neon Frame">
  <a:themeElements>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fontScheme name="Neon Frame">
      <a:majorFont>
        <a:latin typeface="Tahoma"/>
        <a:ea typeface=""/>
        <a:cs typeface="Times New Roman"/>
      </a:majorFont>
      <a:minorFont>
        <a:latin typeface="Tahoma"/>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Neon Frame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Neon Frame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Neon Frame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
      <a:clrScheme name="Neon Frame 5">
        <a:dk1>
          <a:srgbClr val="808080"/>
        </a:dk1>
        <a:lt1>
          <a:srgbClr val="F8F8F8"/>
        </a:lt1>
        <a:dk2>
          <a:srgbClr val="000000"/>
        </a:dk2>
        <a:lt2>
          <a:srgbClr val="FFFFFF"/>
        </a:lt2>
        <a:accent1>
          <a:srgbClr val="FF6600"/>
        </a:accent1>
        <a:accent2>
          <a:srgbClr val="FF41FF"/>
        </a:accent2>
        <a:accent3>
          <a:srgbClr val="AAAAAA"/>
        </a:accent3>
        <a:accent4>
          <a:srgbClr val="D4D4D4"/>
        </a:accent4>
        <a:accent5>
          <a:srgbClr val="FFB8AA"/>
        </a:accent5>
        <a:accent6>
          <a:srgbClr val="E73AE7"/>
        </a:accent6>
        <a:hlink>
          <a:srgbClr val="FF0066"/>
        </a:hlink>
        <a:folHlink>
          <a:srgbClr val="CC0066"/>
        </a:folHlink>
      </a:clrScheme>
      <a:clrMap bg1="dk2" tx1="lt1" bg2="dk1" tx2="lt2" accent1="accent1" accent2="accent2" accent3="accent3" accent4="accent4" accent5="accent5" accent6="accent6" hlink="hlink" folHlink="folHlink"/>
    </a:extraClrScheme>
    <a:extraClrScheme>
      <a:clrScheme name="Neon Frame 6">
        <a:dk1>
          <a:srgbClr val="808080"/>
        </a:dk1>
        <a:lt1>
          <a:srgbClr val="F8F8F8"/>
        </a:lt1>
        <a:dk2>
          <a:srgbClr val="000000"/>
        </a:dk2>
        <a:lt2>
          <a:srgbClr val="FFFFFF"/>
        </a:lt2>
        <a:accent1>
          <a:srgbClr val="FF4FC9"/>
        </a:accent1>
        <a:accent2>
          <a:srgbClr val="FF91B6"/>
        </a:accent2>
        <a:accent3>
          <a:srgbClr val="AAAAAA"/>
        </a:accent3>
        <a:accent4>
          <a:srgbClr val="D4D4D4"/>
        </a:accent4>
        <a:accent5>
          <a:srgbClr val="FFB2E1"/>
        </a:accent5>
        <a:accent6>
          <a:srgbClr val="E783A5"/>
        </a:accent6>
        <a:hlink>
          <a:srgbClr val="FF99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2.xml><?xml version="1.0" encoding="utf-8"?>
<a:theme xmlns:a="http://schemas.openxmlformats.org/drawingml/2006/main" name="13_Neon Frame">
  <a:themeElements>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fontScheme name="Neon Frame">
      <a:majorFont>
        <a:latin typeface="Tahoma"/>
        <a:ea typeface=""/>
        <a:cs typeface="Times New Roman"/>
      </a:majorFont>
      <a:minorFont>
        <a:latin typeface="Tahoma"/>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GB"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Neon Frame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Neon Frame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Neon Frame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
      <a:clrScheme name="Neon Frame 5">
        <a:dk1>
          <a:srgbClr val="808080"/>
        </a:dk1>
        <a:lt1>
          <a:srgbClr val="F8F8F8"/>
        </a:lt1>
        <a:dk2>
          <a:srgbClr val="000000"/>
        </a:dk2>
        <a:lt2>
          <a:srgbClr val="FFFFFF"/>
        </a:lt2>
        <a:accent1>
          <a:srgbClr val="FF6600"/>
        </a:accent1>
        <a:accent2>
          <a:srgbClr val="FF41FF"/>
        </a:accent2>
        <a:accent3>
          <a:srgbClr val="AAAAAA"/>
        </a:accent3>
        <a:accent4>
          <a:srgbClr val="D4D4D4"/>
        </a:accent4>
        <a:accent5>
          <a:srgbClr val="FFB8AA"/>
        </a:accent5>
        <a:accent6>
          <a:srgbClr val="E73AE7"/>
        </a:accent6>
        <a:hlink>
          <a:srgbClr val="FF0066"/>
        </a:hlink>
        <a:folHlink>
          <a:srgbClr val="CC0066"/>
        </a:folHlink>
      </a:clrScheme>
      <a:clrMap bg1="dk2" tx1="lt1" bg2="dk1" tx2="lt2" accent1="accent1" accent2="accent2" accent3="accent3" accent4="accent4" accent5="accent5" accent6="accent6" hlink="hlink" folHlink="folHlink"/>
    </a:extraClrScheme>
    <a:extraClrScheme>
      <a:clrScheme name="Neon Frame 6">
        <a:dk1>
          <a:srgbClr val="808080"/>
        </a:dk1>
        <a:lt1>
          <a:srgbClr val="F8F8F8"/>
        </a:lt1>
        <a:dk2>
          <a:srgbClr val="000000"/>
        </a:dk2>
        <a:lt2>
          <a:srgbClr val="FFFFFF"/>
        </a:lt2>
        <a:accent1>
          <a:srgbClr val="FF4FC9"/>
        </a:accent1>
        <a:accent2>
          <a:srgbClr val="FF91B6"/>
        </a:accent2>
        <a:accent3>
          <a:srgbClr val="AAAAAA"/>
        </a:accent3>
        <a:accent4>
          <a:srgbClr val="D4D4D4"/>
        </a:accent4>
        <a:accent5>
          <a:srgbClr val="FFB2E1"/>
        </a:accent5>
        <a:accent6>
          <a:srgbClr val="E783A5"/>
        </a:accent6>
        <a:hlink>
          <a:srgbClr val="FF99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Soaring">
  <a:themeElements>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Soaring">
      <a:majorFont>
        <a:latin typeface="Arial"/>
        <a:ea typeface="新細明體"/>
        <a:cs typeface=""/>
      </a:majorFont>
      <a:minorFont>
        <a:latin typeface="Times New Roman"/>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400" b="0" i="0" u="none" strike="noStrike" cap="none" normalizeH="0" baseline="0" smtClean="0">
            <a:ln>
              <a:noFill/>
            </a:ln>
            <a:solidFill>
              <a:schemeClr val="tx1"/>
            </a:solidFill>
            <a:effectLst/>
            <a:latin typeface="Times New Roman" charset="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400" b="0" i="0" u="none" strike="noStrike" cap="none" normalizeH="0" baseline="0" smtClean="0">
            <a:ln>
              <a:noFill/>
            </a:ln>
            <a:solidFill>
              <a:schemeClr val="tx1"/>
            </a:solidFill>
            <a:effectLst/>
            <a:latin typeface="Times New Roman" charset="0"/>
            <a:ea typeface="新細明體" pitchFamily="18" charset="-120"/>
          </a:defRPr>
        </a:defPPr>
      </a:lstStyle>
    </a:lnDef>
  </a:objectDefaults>
  <a:extraClrSchemeLst>
    <a:extraClrScheme>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Soaring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Soaring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Soaring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Soaring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Soaring">
  <a:themeElements>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Soaring">
      <a:majorFont>
        <a:latin typeface="Arial"/>
        <a:ea typeface="新細明體"/>
        <a:cs typeface=""/>
      </a:majorFont>
      <a:minorFont>
        <a:latin typeface="Times New Roman"/>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400" b="0" i="0" u="none" strike="noStrike" cap="none" normalizeH="0" baseline="0" smtClean="0">
            <a:ln>
              <a:noFill/>
            </a:ln>
            <a:solidFill>
              <a:schemeClr val="tx1"/>
            </a:solidFill>
            <a:effectLst/>
            <a:latin typeface="Times New Roman" charset="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400" b="0" i="0" u="none" strike="noStrike" cap="none" normalizeH="0" baseline="0" smtClean="0">
            <a:ln>
              <a:noFill/>
            </a:ln>
            <a:solidFill>
              <a:schemeClr val="tx1"/>
            </a:solidFill>
            <a:effectLst/>
            <a:latin typeface="Times New Roman" charset="0"/>
            <a:ea typeface="新細明體" pitchFamily="18" charset="-120"/>
          </a:defRPr>
        </a:defPPr>
      </a:lstStyle>
    </a:lnDef>
  </a:objectDefaults>
  <a:extraClrSchemeLst>
    <a:extraClrScheme>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Soaring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Soaring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Soaring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Soaring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Soaring">
  <a:themeElements>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Soaring">
      <a:majorFont>
        <a:latin typeface="Arial"/>
        <a:ea typeface="新細明體"/>
        <a:cs typeface=""/>
      </a:majorFont>
      <a:minorFont>
        <a:latin typeface="Times New Roman"/>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400" b="0" i="0" u="none" strike="noStrike" cap="none" normalizeH="0" baseline="0" smtClean="0">
            <a:ln>
              <a:noFill/>
            </a:ln>
            <a:solidFill>
              <a:schemeClr val="tx1"/>
            </a:solidFill>
            <a:effectLst/>
            <a:latin typeface="Times New Roman" charset="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400" b="0" i="0" u="none" strike="noStrike" cap="none" normalizeH="0" baseline="0" smtClean="0">
            <a:ln>
              <a:noFill/>
            </a:ln>
            <a:solidFill>
              <a:schemeClr val="tx1"/>
            </a:solidFill>
            <a:effectLst/>
            <a:latin typeface="Times New Roman" charset="0"/>
            <a:ea typeface="新細明體" pitchFamily="18" charset="-120"/>
          </a:defRPr>
        </a:defPPr>
      </a:lstStyle>
    </a:lnDef>
  </a:objectDefaults>
  <a:extraClrSchemeLst>
    <a:extraClrScheme>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Soaring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Soaring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Soaring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Soaring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Soaring">
  <a:themeElements>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Soaring">
      <a:majorFont>
        <a:latin typeface="Arial"/>
        <a:ea typeface="新細明體"/>
        <a:cs typeface=""/>
      </a:majorFont>
      <a:minorFont>
        <a:latin typeface="Times New Roman"/>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400" b="0" i="0" u="none" strike="noStrike" cap="none" normalizeH="0" baseline="0" smtClean="0">
            <a:ln>
              <a:noFill/>
            </a:ln>
            <a:solidFill>
              <a:schemeClr val="tx1"/>
            </a:solidFill>
            <a:effectLst/>
            <a:latin typeface="Times New Roman" charset="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400" b="0" i="0" u="none" strike="noStrike" cap="none" normalizeH="0" baseline="0" smtClean="0">
            <a:ln>
              <a:noFill/>
            </a:ln>
            <a:solidFill>
              <a:schemeClr val="tx1"/>
            </a:solidFill>
            <a:effectLst/>
            <a:latin typeface="Times New Roman" charset="0"/>
            <a:ea typeface="新細明體" pitchFamily="18" charset="-120"/>
          </a:defRPr>
        </a:defPPr>
      </a:lstStyle>
    </a:lnDef>
  </a:objectDefaults>
  <a:extraClrSchemeLst>
    <a:extraClrScheme>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Soaring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Soaring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Soaring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Soaring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Soaring">
  <a:themeElements>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Soaring">
      <a:majorFont>
        <a:latin typeface="Arial"/>
        <a:ea typeface="新細明體"/>
        <a:cs typeface=""/>
      </a:majorFont>
      <a:minorFont>
        <a:latin typeface="Times New Roman"/>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400" b="0" i="0" u="none" strike="noStrike" cap="none" normalizeH="0" baseline="0" smtClean="0">
            <a:ln>
              <a:noFill/>
            </a:ln>
            <a:solidFill>
              <a:schemeClr val="tx1"/>
            </a:solidFill>
            <a:effectLst/>
            <a:latin typeface="Times New Roman" charset="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400" b="0" i="0" u="none" strike="noStrike" cap="none" normalizeH="0" baseline="0" smtClean="0">
            <a:ln>
              <a:noFill/>
            </a:ln>
            <a:solidFill>
              <a:schemeClr val="tx1"/>
            </a:solidFill>
            <a:effectLst/>
            <a:latin typeface="Times New Roman" charset="0"/>
            <a:ea typeface="新細明體" pitchFamily="18" charset="-120"/>
          </a:defRPr>
        </a:defPPr>
      </a:lstStyle>
    </a:lnDef>
  </a:objectDefaults>
  <a:extraClrSchemeLst>
    <a:extraClrScheme>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Soaring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Soaring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Soaring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Soaring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7_Soaring">
  <a:themeElements>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Soaring">
      <a:majorFont>
        <a:latin typeface="Arial"/>
        <a:ea typeface="新細明體"/>
        <a:cs typeface=""/>
      </a:majorFont>
      <a:minorFont>
        <a:latin typeface="Times New Roman"/>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400" b="0" i="0" u="none" strike="noStrike" cap="none" normalizeH="0" baseline="0" smtClean="0">
            <a:ln>
              <a:noFill/>
            </a:ln>
            <a:solidFill>
              <a:schemeClr val="tx1"/>
            </a:solidFill>
            <a:effectLst/>
            <a:latin typeface="Times New Roman" charset="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400" b="0" i="0" u="none" strike="noStrike" cap="none" normalizeH="0" baseline="0" smtClean="0">
            <a:ln>
              <a:noFill/>
            </a:ln>
            <a:solidFill>
              <a:schemeClr val="tx1"/>
            </a:solidFill>
            <a:effectLst/>
            <a:latin typeface="Times New Roman" charset="0"/>
            <a:ea typeface="新細明體" pitchFamily="18" charset="-120"/>
          </a:defRPr>
        </a:defPPr>
      </a:lstStyle>
    </a:lnDef>
  </a:objectDefaults>
  <a:extraClrSchemeLst>
    <a:extraClrScheme>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Soaring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Soaring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Soaring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Soaring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8_Soaring">
  <a:themeElements>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Soaring">
      <a:majorFont>
        <a:latin typeface="Arial"/>
        <a:ea typeface="新細明體"/>
        <a:cs typeface=""/>
      </a:majorFont>
      <a:minorFont>
        <a:latin typeface="Times New Roman"/>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400" b="0" i="0" u="none" strike="noStrike" cap="none" normalizeH="0" baseline="0" smtClean="0">
            <a:ln>
              <a:noFill/>
            </a:ln>
            <a:solidFill>
              <a:schemeClr val="tx1"/>
            </a:solidFill>
            <a:effectLst/>
            <a:latin typeface="Times New Roman" charset="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400" b="0" i="0" u="none" strike="noStrike" cap="none" normalizeH="0" baseline="0" smtClean="0">
            <a:ln>
              <a:noFill/>
            </a:ln>
            <a:solidFill>
              <a:schemeClr val="tx1"/>
            </a:solidFill>
            <a:effectLst/>
            <a:latin typeface="Times New Roman" charset="0"/>
            <a:ea typeface="新細明體" pitchFamily="18" charset="-120"/>
          </a:defRPr>
        </a:defPPr>
      </a:lstStyle>
    </a:lnDef>
  </a:objectDefaults>
  <a:extraClrSchemeLst>
    <a:extraClrScheme>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Soaring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Soaring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Soaring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Soaring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
    <a:dk1>
      <a:srgbClr val="808080"/>
    </a:dk1>
    <a:lt1>
      <a:srgbClr val="F8F8F8"/>
    </a:lt1>
    <a:dk2>
      <a:srgbClr val="660033"/>
    </a:dk2>
    <a:lt2>
      <a:srgbClr val="FFFFFF"/>
    </a:lt2>
    <a:accent1>
      <a:srgbClr val="6699FF"/>
    </a:accent1>
    <a:accent2>
      <a:srgbClr val="9933FF"/>
    </a:accent2>
    <a:accent3>
      <a:srgbClr val="B8AAAD"/>
    </a:accent3>
    <a:accent4>
      <a:srgbClr val="D4D4D4"/>
    </a:accent4>
    <a:accent5>
      <a:srgbClr val="B8CAFF"/>
    </a:accent5>
    <a:accent6>
      <a:srgbClr val="8A2DE7"/>
    </a:accent6>
    <a:hlink>
      <a:srgbClr val="00FFFF"/>
    </a:hlink>
    <a:folHlink>
      <a:srgbClr val="0099CC"/>
    </a:folHlink>
  </a:clrScheme>
</a:themeOverride>
</file>

<file path=docProps/app.xml><?xml version="1.0" encoding="utf-8"?>
<Properties xmlns="http://schemas.openxmlformats.org/officeDocument/2006/extended-properties" xmlns:vt="http://schemas.openxmlformats.org/officeDocument/2006/docPropsVTypes">
  <Template>0Belfast</Template>
  <TotalTime>753</TotalTime>
  <Words>2145</Words>
  <Application>Microsoft Office PowerPoint</Application>
  <PresentationFormat>On-screen Show (4:3)</PresentationFormat>
  <Paragraphs>431</Paragraphs>
  <Slides>61</Slides>
  <Notes>40</Notes>
  <HiddenSlides>0</HiddenSlides>
  <MMClips>1</MMClips>
  <ScaleCrop>false</ScaleCrop>
  <HeadingPairs>
    <vt:vector size="4" baseType="variant">
      <vt:variant>
        <vt:lpstr>Theme</vt:lpstr>
      </vt:variant>
      <vt:variant>
        <vt:i4>22</vt:i4>
      </vt:variant>
      <vt:variant>
        <vt:lpstr>Slide Titles</vt:lpstr>
      </vt:variant>
      <vt:variant>
        <vt:i4>61</vt:i4>
      </vt:variant>
    </vt:vector>
  </HeadingPairs>
  <TitlesOfParts>
    <vt:vector size="83" baseType="lpstr">
      <vt:lpstr>0Belfast</vt:lpstr>
      <vt:lpstr>Soaring</vt:lpstr>
      <vt:lpstr>2_Soaring</vt:lpstr>
      <vt:lpstr>3_Soaring</vt:lpstr>
      <vt:lpstr>4_Soaring</vt:lpstr>
      <vt:lpstr>5_Soaring</vt:lpstr>
      <vt:lpstr>6_Soaring</vt:lpstr>
      <vt:lpstr>7_Soaring</vt:lpstr>
      <vt:lpstr>8_Soaring</vt:lpstr>
      <vt:lpstr>Neon Frame</vt:lpstr>
      <vt:lpstr>1_Neon Frame</vt:lpstr>
      <vt:lpstr>2_Neon Frame</vt:lpstr>
      <vt:lpstr>3_Neon Frame</vt:lpstr>
      <vt:lpstr>4_Neon Frame</vt:lpstr>
      <vt:lpstr>5_Neon Frame</vt:lpstr>
      <vt:lpstr>6_Neon Frame</vt:lpstr>
      <vt:lpstr>7_Neon Frame</vt:lpstr>
      <vt:lpstr>8_Neon Frame</vt:lpstr>
      <vt:lpstr>10_Neon Frame</vt:lpstr>
      <vt:lpstr>11_Neon Frame</vt:lpstr>
      <vt:lpstr>12_Neon Frame</vt:lpstr>
      <vt:lpstr>13_Neon Frame</vt:lpstr>
      <vt:lpstr>哈拿由衷的感谢  (撒母耳上1:2-2:2)</vt:lpstr>
      <vt:lpstr>我们相信耶稣基督，圣灵便重生叫我们成为神的儿女。</vt:lpstr>
      <vt:lpstr>相信耶稣基督是需要明白和接受一些有关祂的真理， 因而知道祂是全然可靠， 所以愿意把生命交托给祂，让祂作我们的主。  信主以后，我们便开始了与主常在一起、用信心跟随祂的关系relationship。</vt:lpstr>
      <vt:lpstr>关系是需要沟通来建立， 所以祷告是很重要，  而祷告必须是双向的， 正是儿女与天上的阿爸父之间在爱中的交流。</vt:lpstr>
      <vt:lpstr>儿女与阿爸天父爱中的交流。</vt:lpstr>
      <vt:lpstr>Slide 6</vt:lpstr>
      <vt:lpstr> 撒上1:1-6告诉我们 哈拿的景况。 哈拿的丈夫很爱她， 但她没有生育。</vt:lpstr>
      <vt:lpstr>哈拿便向神祷告</vt:lpstr>
      <vt:lpstr>首先，哈拿来到神面前</vt:lpstr>
      <vt:lpstr>1.哈拿来到神面前</vt:lpstr>
      <vt:lpstr>2. 哈拿便开始向神祷告：</vt:lpstr>
      <vt:lpstr>2. 哈拿便开始向神祷告：</vt:lpstr>
      <vt:lpstr>3. 从祷告到祈求</vt:lpstr>
      <vt:lpstr>3. 从祷告到祈求</vt:lpstr>
      <vt:lpstr>3. 从祷告到祈求</vt:lpstr>
      <vt:lpstr>3. 从祷告到祈求 「许愿说」</vt:lpstr>
      <vt:lpstr>3. 从祷告到祈求 「许愿说」</vt:lpstr>
      <vt:lpstr>3. 从祷告到祈求 「许愿说」</vt:lpstr>
      <vt:lpstr>3. 从祷告到祈求  「 不住的祈祷 」</vt:lpstr>
      <vt:lpstr>3. 从祷告到祈求  「 不住的祈祷 」 </vt:lpstr>
      <vt:lpstr>3. 从祷告到祈求 「不住的祈祷 」 </vt:lpstr>
      <vt:lpstr>3. 从祷告到祈求 「不住的祈祷 」 </vt:lpstr>
      <vt:lpstr>4. 从祈求到感谢</vt:lpstr>
      <vt:lpstr>4. 从祈求到感谢</vt:lpstr>
      <vt:lpstr>4. 从祈求到感谢</vt:lpstr>
      <vt:lpstr>4. 从祈求到感谢</vt:lpstr>
      <vt:lpstr>4. 从祈求到感谢</vt:lpstr>
      <vt:lpstr>4. 从祈求到感谢  - 还愿</vt:lpstr>
      <vt:lpstr>4. 从祈求到感谢  - 还愿</vt:lpstr>
      <vt:lpstr>4. 从祈求到感谢  - 还愿</vt:lpstr>
      <vt:lpstr>祷告，就是在我们的阿爸天父面前倾心吐意，藉着祷告、祈求和感谢，让神把我们从挂虑中带到有出人意料的平安来保守我们的心怀意念，</vt:lpstr>
      <vt:lpstr>使我们由衷的感谢：相信祂，敬拜祂， 在生命和行为中让祂显大， 更向祂还愿。</vt:lpstr>
      <vt:lpstr>祷告， 在我们的阿爸天父面前倾心吐意</vt:lpstr>
      <vt:lpstr>祈求 </vt:lpstr>
      <vt:lpstr>由衷的感谢： 相信祂， </vt:lpstr>
      <vt:lpstr>由衷的感谢： 敬拜祂， </vt:lpstr>
      <vt:lpstr>在生命和行为中 让祂显大， </vt:lpstr>
      <vt:lpstr>在更向祂还愿。 </vt:lpstr>
      <vt:lpstr>十架代表我的心 My Heart is Yours on the Cross</vt:lpstr>
      <vt:lpstr>Slide 40</vt:lpstr>
      <vt:lpstr>Slide 41</vt:lpstr>
      <vt:lpstr>Slide 42</vt:lpstr>
      <vt:lpstr>Slide 43</vt:lpstr>
      <vt:lpstr>Slide 44</vt:lpstr>
      <vt:lpstr>Slide 45</vt:lpstr>
      <vt:lpstr>Slide 46</vt:lpstr>
      <vt:lpstr>十架代表我的心 My Heart is Yours on the Cross</vt:lpstr>
      <vt:lpstr>孩童奉献礼 Children Dedication    </vt:lpstr>
      <vt:lpstr>亲爱的弟兄姊妹父母们， 你们是否已经接受主耶稣基督为自己个人的救主和主宰， 归入圣父圣子圣灵三一真神名下，并且以祂为一家之主？ Dear parents, have you trusted the Lord Jesus Christ as your personal Lord and Saviour, been received into the Name of the Triune God, Father, Son and Holy Spirit, and acknowledged Him as the Head of your family?</vt:lpstr>
      <vt:lpstr>父母The Parents：  是，『至于我和我一家， 我们必定事奉耶和华。』 （约书亚记 24︰15）。 Yes, "as for me and my family,  we will serve the Lord.“  (Joshua 24:15)</vt:lpstr>
      <vt:lpstr>你们是否要把儿女带到主耶稣面前 让主欣然接纳他们， 洁净他们， 使他们成为圣洁， 作　神家里的人？ Are you bringing your children to the Lord Jesus who will receive them with favour, cleanse and sanctify them to become members of His household?</vt:lpstr>
      <vt:lpstr>父母The Parents：  是，并以此响应主耶稣 『让小孩子到我这里来』的宣召。 Yes, in response to the Lord Jesus' command "to suffer the children to come unto me".</vt:lpstr>
      <vt:lpstr>你们是否相信圣经是神的话语， 是你们信仰和行为的最高权威， 且要用其中的道理来教导儿女， Do you believe that the Scriptures is the Word of God, the highest authority of your faith and conduct, and would you teach its Truths to your children,   .. / con’t</vt:lpstr>
      <vt:lpstr>使他们有得救的智慧，凡事顺从神的旨意和吩咐，拒绝魔鬼及魔鬼各样行为，丢去世上虚浮之荣华， 除去一切贪欲，与肉体的邪情？ so that they will receive wisdom unto salvation, in all things follow God's will and command, resist the Devil and all his deeds, renounce the fleeting glories of the world, and put aside all greed and lust of the flesh? </vt:lpstr>
      <vt:lpstr>父母The Parents： 是, 我们要使他们『从小明白圣经』, 以此教导他们『走当行的道, 就是到老他也不偏离』。 Yes, we will cause them to understand the Scriptures from a tender age, teaching them the way they should go, that they will not depart even when they are old.</vt:lpstr>
      <vt:lpstr>[牧孩童个别按手祝祷  THE BENEDICTIONS]</vt:lpstr>
      <vt:lpstr>各位教会肢体弟兄姊妹，我们救主耶稣命人将孩童带到祂面前，为他们祝福；主耶稣昔日如是，今日如是，以后亦如是。 Dear members of the Church, our Saviour Christ commanded the children to be brought to Him and blessed them. He is the same yesterday, today and forever. </vt:lpstr>
      <vt:lpstr>所以我们应当深信不疑，主耶稣亦必爱护这些今日奉献的孩童，欣然接纳他们，用慈爱的手怀抱他们，赐他们生命的福份。 Hence we should truly believe that He will likewise favourably received these children which were offered unto Him today, and will embrace them with the arms of His mercy and give unto them His blessings in life.</vt:lpstr>
      <vt:lpstr>教会会众Congregation: 我们接纳这些孩童进入基督教会的大家庭，深信祈求他们以后真信奉钉十字架之基督， We receive these children into the great family of Christ's Church, believing and praying that henceforth they will truly trust in Jesus Christ and Him crucified,  </vt:lpstr>
      <vt:lpstr>承认基督不以为耻，在基督旗下，向罪恶世俗魔鬼奋勇争战，一生尽忠事奉基督。 boldly confessing Him, fighting the good fight against sins, the world and the devil under the banner of Christ and serving Him faithfully all their days.</vt:lpstr>
      <vt:lpstr>阿们 AMEN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哈拿由衷的感谢  (撒母耳上1:2-2:2)</dc:title>
  <dc:creator>ekcwei</dc:creator>
  <cp:lastModifiedBy>ekcwei</cp:lastModifiedBy>
  <cp:revision>9</cp:revision>
  <cp:lastPrinted>1601-01-01T00:00:00Z</cp:lastPrinted>
  <dcterms:created xsi:type="dcterms:W3CDTF">2013-09-14T22:32:58Z</dcterms:created>
  <dcterms:modified xsi:type="dcterms:W3CDTF">2013-09-15T14:10:42Z</dcterms:modified>
</cp:coreProperties>
</file>