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45"/>
  </p:notesMasterIdLst>
  <p:sldIdLst>
    <p:sldId id="267" r:id="rId4"/>
    <p:sldId id="266" r:id="rId5"/>
    <p:sldId id="265" r:id="rId6"/>
    <p:sldId id="256" r:id="rId7"/>
    <p:sldId id="268" r:id="rId8"/>
    <p:sldId id="262" r:id="rId9"/>
    <p:sldId id="257" r:id="rId10"/>
    <p:sldId id="258" r:id="rId11"/>
    <p:sldId id="269" r:id="rId12"/>
    <p:sldId id="270" r:id="rId13"/>
    <p:sldId id="271" r:id="rId14"/>
    <p:sldId id="259" r:id="rId15"/>
    <p:sldId id="272" r:id="rId16"/>
    <p:sldId id="273" r:id="rId17"/>
    <p:sldId id="261" r:id="rId18"/>
    <p:sldId id="274" r:id="rId19"/>
    <p:sldId id="276" r:id="rId20"/>
    <p:sldId id="275" r:id="rId21"/>
    <p:sldId id="264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89" r:id="rId37"/>
    <p:sldId id="292" r:id="rId38"/>
    <p:sldId id="293" r:id="rId39"/>
    <p:sldId id="294" r:id="rId40"/>
    <p:sldId id="299" r:id="rId41"/>
    <p:sldId id="300" r:id="rId42"/>
    <p:sldId id="298" r:id="rId43"/>
    <p:sldId id="301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E14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B5A29-3946-4598-8485-D9426B26DD2B}" type="datetimeFigureOut">
              <a:rPr lang="en-GB" smtClean="0"/>
              <a:t>22/09/2013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15BF9-E57E-4DF3-9497-62ACF9751EF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15BF9-E57E-4DF3-9497-62ACF9751EFD}" type="slidenum">
              <a:rPr lang="en-GB" smtClean="0"/>
              <a:t>30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81ADCB-ED2E-4726-9C2C-96A5C3F8ED12}" type="datetimeFigureOut">
              <a:rPr lang="fr-FR"/>
              <a:pPr/>
              <a:t>22/09/2013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B0922-EFE6-4ECD-ADFA-5AD93B11F2C9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C5E2BB-DE93-48AE-B973-1DDD4A07293F}" type="datetimeFigureOut">
              <a:rPr lang="fr-FR"/>
              <a:pPr/>
              <a:t>22/09/2013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FB19D-CEEB-4E4C-AAD0-AF5BC76424FA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9E9411-05F5-4A8A-96A2-09EF67B1C3E6}" type="datetimeFigureOut">
              <a:rPr lang="fr-FR"/>
              <a:pPr/>
              <a:t>22/09/2013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A74BF-50D9-4BA3-83DC-5B847C4732A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FC79-18FB-478C-9D4A-C7BDE4760CD8}" type="datetimeFigureOut">
              <a:rPr lang="en-GB" smtClean="0"/>
              <a:pPr/>
              <a:t>22/09/2013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B5EF9-781A-4C25-93C7-8D5584DB8D7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DC3707-770B-4A49-80BC-CE790B51A686}" type="datetimeFigureOut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22/09/2013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27AA53-A12B-4EA9-B821-F57325ADE4D2}" type="slidenum">
              <a:rPr lang="fr-CA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E9EF5A-D430-4FD0-8A45-DF333E084CF6}" type="datetimeFigureOut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22/09/2013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32B4E1-6AE8-4A36-8F6A-11E1A90832B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14.xml"/><Relationship Id="rId1" Type="http://schemas.openxmlformats.org/officeDocument/2006/relationships/audio" Target="file:///C:\Users\ekcwei\Dropbox\New%20sermons\MP3%20songs\ReviveHoliness.mp3" TargetMode="External"/><Relationship Id="rId4" Type="http://schemas.openxmlformats.org/officeDocument/2006/relationships/image" Target="../media/image17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2699792" y="188640"/>
            <a:ext cx="6120680" cy="6408712"/>
          </a:xfr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/>
          <a:lstStyle/>
          <a:p>
            <a:pPr marL="0" indent="0">
              <a:buNone/>
            </a:pPr>
            <a:r>
              <a:rPr lang="zh-CN" altLang="en-US" sz="8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8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2:1 -2 </a:t>
            </a:r>
            <a:endParaRPr lang="en-US" altLang="zh-CN" sz="9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9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</a:t>
            </a:r>
            <a:r>
              <a:rPr lang="en-US" altLang="zh-CN" sz="9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 </a:t>
            </a:r>
            <a:r>
              <a:rPr lang="zh-CN" altLang="en-US" sz="8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罪人的中保</a:t>
            </a:r>
            <a:endParaRPr lang="en-US" altLang="zh-CN" sz="4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zh-CN" sz="40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zh-CN" sz="40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000" b="1" dirty="0" smtClean="0">
                <a:solidFill>
                  <a:srgbClr val="09E1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韦焜墀牧师</a:t>
            </a:r>
            <a:endParaRPr lang="en-US" altLang="zh-CN" sz="4000" b="1" dirty="0" smtClean="0">
              <a:solidFill>
                <a:srgbClr val="09E1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sp>
        <p:nvSpPr>
          <p:cNvPr id="4" name="Text Box 7" descr="Purple mesh"/>
          <p:cNvSpPr txBox="1">
            <a:spLocks noChangeArrowheads="1"/>
          </p:cNvSpPr>
          <p:nvPr/>
        </p:nvSpPr>
        <p:spPr bwMode="auto">
          <a:xfrm>
            <a:off x="251520" y="34336"/>
            <a:ext cx="1296144" cy="6712607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布里斯托华人浸信会</a:t>
            </a:r>
            <a:endParaRPr lang="en-GB" altLang="zh-TW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altLang="zh-TW" sz="1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</a:t>
            </a:r>
            <a:r>
              <a:rPr lang="en-US" altLang="zh-CN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</a:t>
            </a:r>
            <a:endParaRPr lang="en-US" altLang="zh-TW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0922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pic>
        <p:nvPicPr>
          <p:cNvPr id="7" name="Picture 10" descr="C:\Documents and Settings\Edward Wei\My Documents\Template n icons\bristolbcb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78638" y="5085184"/>
            <a:ext cx="108585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只是过犯不如恩赐．若因一人的过犯、众人都死了、何况神的恩典、与那因耶稣基督一人恩典中的赏赐、岂不更加倍的临到众人么。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17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若因一人的过犯、死就因这一人作了王、何况那些受洪恩又蒙所赐之义的、岂不更要因耶稣基督一人在生命中作王么。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18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如此说来、因一次的过犯、罪人都被定罪、照样、因一次的义行、众人也就被称义得生命了。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19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因一人的悖逆、众人成为罪人、照样、因一人的顺从、众人也成为义了。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作个别罪人的中保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作我们的</a:t>
            </a:r>
            <a:r>
              <a:rPr lang="zh-CN" altLang="en-US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赎罪祭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让凡接待他的，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就是信他名的人，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能够出死入生，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成为神的儿女。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1:12-13)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3:20-27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所以凡有血气的没有一个、因行律法、能在神面前称义．因为律法本是叫人知罪。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21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但如今神的义在律法以外已经显明出来、有律法和先知为证．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22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就是神的义、因信耶稣基督、加给一切相信的人、并没有分别．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23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因为世人都犯了罪、亏缺了神的荣耀。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24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如今却蒙神的恩典、因基督耶稣的救赎、就白白的称义。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25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神设立耶稣作挽回祭、是凭着耶稣的血、借着人的信、要显明神的义．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耶稣基督作中保，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叫我们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在基督里的人不犯罪</a:t>
            </a:r>
            <a:endParaRPr lang="en-US" altLang="zh-CN" sz="48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 1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我小子们哪、我将这些话写给你们、是要叫你们不犯罪。若有人犯罪、在父那里我们有一位中保、就是那义者耶稣基督．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约翰的表达是很有意思：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他写信是</a:t>
            </a:r>
            <a:r>
              <a:rPr lang="zh-CN" altLang="en-US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要我们不犯罪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2:1)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我们也</a:t>
            </a:r>
            <a:r>
              <a:rPr lang="zh-CN" altLang="en-US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应该不犯罪的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3:9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凡从神生的、就不犯罪、因神的道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〔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原文作种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〕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存在他心里．他也不能犯罪、因为他是由神生的。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但约壹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1:5-9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神就是光、在他亳无黑暗．这是我们从主所听见、又报给你们的信息。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我们若说是与神相交、却仍在黑暗里行、就是说谎话、不行真理了．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我们若在光明中行、如同神在光明中、就彼此相交、他儿子耶稣的血也洗净我们一切的罪。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我们若说自己无罪、便是自欺、真理不在我们心里了。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我们若认自己的罪、神是信实的、是公义的、必要赦免我们的罪、洗净我们一切的不义。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endParaRPr lang="zh-CN" altLang="en-US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耶稣基督是「义者</a:t>
            </a: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」</a:t>
            </a: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林后</a:t>
            </a:r>
            <a:r>
              <a:rPr lang="en-US" altLang="zh-CN" sz="4800" b="1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5:21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神使那无罪的替我们成为罪．好叫我们在他里面成为神的义</a:t>
            </a:r>
            <a:r>
              <a:rPr lang="en-US" altLang="zh-TW" sz="4800" b="1" kern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耶稣基督是义人替我们成为罪人；我们是罪人，但因耶稣基督在神面前成为义人。</a:t>
            </a: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 1-2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我小子们哪、我将这些话写给你们、是要叫你们不犯罪。若有人犯罪、在父那里我们有一位中保、就是那义者耶稣基督．</a:t>
            </a:r>
            <a:r>
              <a:rPr lang="en-US" altLang="zh-CN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他为我们的罪作了挽回祭．不是单为我们的罪、也是为普天下人的罪。</a:t>
            </a:r>
            <a:endParaRPr lang="en-US" altLang="zh-CN" sz="54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我们是彼前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1:2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就是照父神的先见被拣选、借着圣灵得成圣洁、以致顺服耶稣基督、又蒙他血所洒的人．愿恩惠平安、多多的加给你们。</a:t>
            </a:r>
            <a:endParaRPr lang="en-US" altLang="zh-CN" sz="5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我们是弗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 </a:t>
            </a:r>
          </a:p>
          <a:p>
            <a:pPr algn="ctr">
              <a:spcBef>
                <a:spcPts val="6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就如神从创立世界以前、</a:t>
            </a:r>
            <a:endParaRPr lang="en-US" altLang="zh-CN" sz="5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ts val="6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在基督里拣选了我们、</a:t>
            </a:r>
            <a:endParaRPr lang="en-US" altLang="zh-CN" sz="5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ts val="6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使我们在他面前成为圣洁、</a:t>
            </a:r>
            <a:endParaRPr lang="en-US" altLang="zh-CN" sz="5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ts val="6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无有瑕疵．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我们是林前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1:2 </a:t>
            </a:r>
          </a:p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</a:t>
            </a: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神的教会、就是在基督耶稣里成圣、蒙召作圣徒的、以及所有在各处求告我主耶稣基督之名的人．基督是他们的主、也是我们的主．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所以来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4:16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所以我们只管坦然无惧的、来到施恩的宝座前、为要得怜恤、蒙恩惠作随时的帮助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1:9</a:t>
            </a:r>
            <a:r>
              <a:rPr lang="zh-TW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endParaRPr lang="en-US" altLang="zh-TW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洗净我们一切的不义。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洗净是</a:t>
            </a:r>
            <a:endParaRPr lang="en-US" altLang="zh-CN" sz="5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现在时式的</a:t>
            </a:r>
            <a:r>
              <a:rPr lang="en-US" altLang="zh-CN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present tense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简单来说，我们犯罪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无论是邪恶或走偏了。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)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有三方面的影响。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1.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犯罪叫我们亏缺了神的荣耀，得罪神。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CN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6:23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因为罪的工价乃是死．惟有神的恩赐、在我们的主基督耶稣里、乃是永生。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因着耶稣基督，相信接待他而重生得救，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神已饶恕了我们所有的罪，过去、现在、将来，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因为我们已不是罪人，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而是义人。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林后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5:21)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2.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犯罪叫我们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「躲避耶和华神的面」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创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3:8)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也参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 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1:6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我们若说是与神相交、却仍在黑暗里行、就是说谎话、不行真理了．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浪子比喻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路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15:11-32)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中</a:t>
            </a:r>
            <a:r>
              <a:rPr lang="en-US" altLang="zh-TW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,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小儿子犯罪后离弃了父亲</a:t>
            </a:r>
            <a:r>
              <a:rPr lang="en-US" altLang="zh-TW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,</a:t>
            </a: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以为父亲也必要离弃他。</a:t>
            </a: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路</a:t>
            </a:r>
            <a:r>
              <a:rPr lang="en-US" altLang="zh-CN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15:17-19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他醒悟过来、就说、我父亲有多少的雇工、口粮有余、我倒在这里饿死么．</a:t>
            </a:r>
            <a:r>
              <a:rPr lang="en-US" altLang="zh-CN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18 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我要起来、到我父亲那里去、向他说、父亲、我得罪了天、又得罪了你．</a:t>
            </a:r>
            <a:endParaRPr lang="en-US" altLang="zh-CN" sz="4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5373216"/>
            <a:ext cx="9144000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8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「神学」性用词</a:t>
            </a:r>
            <a:endParaRPr lang="en-US" altLang="zh-CN" sz="80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en-US" altLang="zh-CN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19 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从今以后、我不配称为你的儿子、把我当作一个雇工罢。但其实父亲没有离弃他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路</a:t>
            </a:r>
            <a:r>
              <a:rPr lang="en-US" altLang="zh-CN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15:20.22 </a:t>
            </a:r>
            <a:endParaRPr lang="en-US" altLang="zh-CN" sz="48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父亲看见、就动了慈心、跑去抱着他的颈项、连连与他亲嘴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。父亲</a:t>
            </a:r>
            <a:r>
              <a:rPr lang="zh-CN" altLang="en-US" sz="48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却吩咐仆人说、把那上好的袍子快拿出来给他穿．把戒指戴在他指头上．把鞋穿在他脚上。</a:t>
            </a:r>
            <a:endParaRPr lang="en-US" altLang="zh-CN" sz="4400" b="1" kern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我们犯罪，回转认罪，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便发现神在等待我们，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没有离弃我们，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以致我们立刻可与神恢复和好和相交。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并以信心倚靠着主，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在耶稣基督更新改过。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4"/>
          <p:cNvSpPr txBox="1">
            <a:spLocks/>
          </p:cNvSpPr>
          <p:nvPr/>
        </p:nvSpPr>
        <p:spPr bwMode="auto">
          <a:xfrm>
            <a:off x="2627784" y="-27384"/>
            <a:ext cx="65162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注意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不是「认罪、改过、蒙赦免、与神和好」，</a:t>
            </a:r>
            <a:endParaRPr lang="en-US" altLang="zh-CN" sz="5400" b="1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而是「已蒙赦免、认罪、与神和好、改过」。</a:t>
            </a:r>
            <a:endParaRPr lang="en-US" altLang="zh-TW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sp>
        <p:nvSpPr>
          <p:cNvPr id="7" name="Forme 4"/>
          <p:cNvSpPr txBox="1">
            <a:spLocks/>
          </p:cNvSpPr>
          <p:nvPr/>
        </p:nvSpPr>
        <p:spPr bwMode="auto">
          <a:xfrm>
            <a:off x="467544" y="-19000"/>
            <a:ext cx="26642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endParaRPr lang="en-US" altLang="zh-CN" sz="48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sp>
        <p:nvSpPr>
          <p:cNvPr id="8" name="Forme 4"/>
          <p:cNvSpPr txBox="1">
            <a:spLocks/>
          </p:cNvSpPr>
          <p:nvPr/>
        </p:nvSpPr>
        <p:spPr bwMode="auto">
          <a:xfrm>
            <a:off x="72008" y="125016"/>
            <a:ext cx="241176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16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〤</a:t>
            </a:r>
            <a:endParaRPr lang="en-US" altLang="zh-CN" sz="16600" b="1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endParaRPr lang="en-US" altLang="zh-CN" sz="6000" b="1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199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√</a:t>
            </a:r>
            <a:endParaRPr lang="en-US" altLang="zh-CN" sz="166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3.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犯罪也有必然的后果，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其实罪中本来就是痛苦的。因此，我们该甘心乐意地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追求圣洁，以神为乐，</a:t>
            </a:r>
            <a:endParaRPr lang="en-US" altLang="zh-CN" sz="66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享受在基督里的丰盛。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68000" contrast="-34000"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4"/>
          <p:cNvSpPr txBox="1">
            <a:spLocks/>
          </p:cNvSpPr>
          <p:nvPr/>
        </p:nvSpPr>
        <p:spPr bwMode="auto">
          <a:xfrm>
            <a:off x="25152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可</a:t>
            </a:r>
            <a:r>
              <a:rPr lang="en-US" altLang="zh-CN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10:29-30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耶稣说、我实在告诉你们、人为我和福音、撇下房屋、或是弟兄姐妹、父母、儿女、田地。</a:t>
            </a:r>
            <a:r>
              <a:rPr lang="en-US" altLang="zh-CN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30 </a:t>
            </a:r>
            <a:r>
              <a:rPr lang="zh-CN" altLang="en-US" sz="5400" b="1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没有不在今世得百倍的、就是房屋、弟兄姐妹、母亲、儿女、田地、并且要受逼迫．在来世必得永生。</a:t>
            </a:r>
          </a:p>
          <a:p>
            <a:pPr algn="ctr">
              <a:tabLst>
                <a:tab pos="2416175" algn="l"/>
              </a:tabLst>
            </a:pPr>
            <a:endParaRPr lang="zh-CN" altLang="en-US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2123728" y="0"/>
            <a:ext cx="7020272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4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4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5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5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defRPr/>
            </a:pPr>
            <a:r>
              <a:rPr lang="zh-CN" altLang="en-US" sz="54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r>
              <a:rPr lang="en-GB" altLang="zh-TW" sz="54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23728" y="0"/>
            <a:ext cx="7020272" cy="666936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心中的圣洁，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为我造清洁的心，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使我重新有正直的灵。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心中的圣洁，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将我分别为圣，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作你尊贵荣耀器皿。</a:t>
            </a:r>
          </a:p>
        </p:txBody>
      </p:sp>
      <p:pic>
        <p:nvPicPr>
          <p:cNvPr id="4" name="ReviveHolines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259632" y="155679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91680" y="0"/>
            <a:ext cx="7452320" cy="666936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我将身体献上当作活祭，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一生作你圣洁的器皿，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我将生命献上为你而活，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为你呼吸。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我将身体献上当作活祭，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一生作你圣洁的器皿，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一生传扬基督的圣名。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23728" y="0"/>
            <a:ext cx="7020272" cy="666936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心中的圣洁，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为我造清洁的心，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使我重新有正直的灵。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心中的圣洁，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将我分别为圣，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作你尊贵荣耀器皿。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91680" y="0"/>
            <a:ext cx="7452320" cy="666936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我将身体献上当作活祭，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一生作你圣洁的器皿，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我将生命献上为你而活，</a:t>
            </a: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为你呼吸。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我将身体献上当作活祭，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一生作你圣洁的器皿，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一生传扬基督的圣名。</a:t>
            </a:r>
            <a:endParaRPr lang="en-US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(x2)</a:t>
            </a:r>
            <a:endParaRPr lang="zh-CN" altLang="en-US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8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中保</a:t>
            </a:r>
            <a:r>
              <a:rPr lang="zh-TW" altLang="en-US" sz="8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r>
              <a:rPr lang="en-GB" altLang="zh-CN" sz="8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paracletos</a:t>
            </a:r>
            <a:r>
              <a:rPr lang="en-GB" altLang="zh-CN" sz="8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endParaRPr lang="en-GB" altLang="zh-CN" sz="2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GB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en-GB" altLang="zh-CN" sz="4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para</a:t>
            </a:r>
            <a:r>
              <a:rPr lang="en-GB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- </a:t>
            </a:r>
            <a:r>
              <a:rPr lang="en-GB" altLang="zh-CN" sz="4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cf</a:t>
            </a:r>
            <a:r>
              <a:rPr lang="en-GB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parallel)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即一位同在的支持保护者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参英语钦定本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GB" altLang="zh-CN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Comforter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en-GB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=com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同在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+</a:t>
            </a:r>
            <a:r>
              <a:rPr lang="en-GB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fort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堡垒。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7704" y="0"/>
            <a:ext cx="7236296" cy="666936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altLang="zh-CN" sz="5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我将身体献上当作活祭，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一生作你圣洁的器皿，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zh-CN" alt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一生传扬基督的圣名。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1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2123728" y="0"/>
            <a:ext cx="7020272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4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4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5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GB" altLang="zh-TW" sz="5400" b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spcBef>
                <a:spcPct val="20000"/>
              </a:spcBef>
              <a:defRPr/>
            </a:pPr>
            <a:r>
              <a:rPr lang="zh-CN" altLang="en-US" sz="54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主，求你复兴我，</a:t>
            </a:r>
            <a:r>
              <a:rPr lang="en-GB" altLang="zh-TW" sz="54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中保</a:t>
            </a:r>
            <a:r>
              <a:rPr lang="en-GB" altLang="zh-CN" sz="54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paracletos</a:t>
            </a:r>
            <a:r>
              <a:rPr lang="en-GB" altLang="zh-CN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endParaRPr lang="en-GB" altLang="zh-CN" sz="54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和合本约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14:16, 26; 15:26; 16:7  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圣灵作另一位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</a:t>
            </a:r>
            <a:r>
              <a:rPr lang="zh-CN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保惠师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」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或「</a:t>
            </a:r>
            <a:r>
              <a:rPr lang="zh-CN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训慰师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」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)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法庭用词，</a:t>
            </a:r>
            <a:endParaRPr lang="en-GB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即</a:t>
            </a:r>
            <a:r>
              <a:rPr lang="zh-CN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辩</a:t>
            </a:r>
            <a:r>
              <a:rPr lang="zh-TW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方</a:t>
            </a:r>
            <a:r>
              <a:rPr lang="zh-CN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律师</a:t>
            </a:r>
            <a:r>
              <a:rPr lang="en-GB" altLang="zh-CN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Advocate</a:t>
            </a:r>
            <a:r>
              <a:rPr lang="zh-CN" altLang="en-GB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罪</a:t>
            </a:r>
            <a:endParaRPr lang="en-US" altLang="zh-CN" sz="72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罪</a:t>
            </a:r>
            <a:r>
              <a:rPr lang="en-US" altLang="zh-CN" sz="4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hamartano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与恶</a:t>
            </a:r>
            <a:r>
              <a:rPr lang="en-US" altLang="zh-CN" sz="4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kakia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、邪恶</a:t>
            </a:r>
            <a:r>
              <a:rPr lang="en-US" altLang="zh-CN" sz="4800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poneria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不一样。罪原文即「射不中」、偏差了。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参赛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53:6 </a:t>
            </a:r>
          </a:p>
          <a:p>
            <a:pPr algn="ctr"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我们都如羊走迷、各人偏行己路．耶和华使我们众人的罪孽都归在他身上。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挽回祭</a:t>
            </a:r>
            <a:endParaRPr lang="en-US" altLang="zh-CN" sz="54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5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意思很像赎罪祭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我们开罪了他，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要赔偿他的损失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(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赎罪祭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)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也会致送礼物来「</a:t>
            </a:r>
            <a:r>
              <a:rPr lang="zh-CN" altLang="en-US" sz="60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挽回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」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彼此之间的关系，恢复和好。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耶稣基督作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人类整体</a:t>
            </a:r>
            <a:r>
              <a:rPr lang="zh-CN" altLang="en-US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而言的中保</a:t>
            </a:r>
            <a:endParaRPr lang="en-US" altLang="zh-CN" sz="48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以人类的代表作挽回祭，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重建神人之间的和好。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约壹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 2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他为我们的罪作了挽回祭．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也是为普天下人的罪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4"/>
          <p:cNvSpPr txBox="1">
            <a:spLocks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5:12-19 </a:t>
            </a:r>
          </a:p>
          <a:p>
            <a:pPr algn="ctr">
              <a:spcBef>
                <a:spcPct val="20000"/>
              </a:spcBef>
              <a:tabLst>
                <a:tab pos="2416175" algn="l"/>
              </a:tabLst>
            </a:pP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这就如罪是从一人入了世界、死又是从罪来的、于是死就临到众人、因为众人都犯了罪。</a:t>
            </a:r>
            <a:r>
              <a:rPr lang="en-US" altLang="zh-CN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14 </a:t>
            </a:r>
            <a:r>
              <a:rPr lang="zh-CN" altLang="en-US" sz="48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然而从亚当到摩西死就作了王、连那些不与亚当犯一样罪过的、也在他的权下．亚当乃是那以后要来之人的豫像。</a:t>
            </a:r>
            <a:endParaRPr lang="en-US" altLang="zh-CN" sz="48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Jia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0Bristol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oli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LiJiang</Template>
  <TotalTime>1371</TotalTime>
  <Words>1895</Words>
  <Application>Microsoft Office PowerPoint</Application>
  <PresentationFormat>On-screen Show (4:3)</PresentationFormat>
  <Paragraphs>178</Paragraphs>
  <Slides>41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LiJiang</vt:lpstr>
      <vt:lpstr>1_0Bristol03</vt:lpstr>
      <vt:lpstr>foliage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</dc:creator>
  <cp:lastModifiedBy>ekcwei</cp:lastModifiedBy>
  <cp:revision>14</cp:revision>
  <dcterms:created xsi:type="dcterms:W3CDTF">2013-09-21T11:25:50Z</dcterms:created>
  <dcterms:modified xsi:type="dcterms:W3CDTF">2013-09-22T10:28:06Z</dcterms:modified>
</cp:coreProperties>
</file>